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4" r:id="rId3"/>
    <p:sldId id="256" r:id="rId4"/>
    <p:sldId id="288" r:id="rId5"/>
    <p:sldId id="287" r:id="rId6"/>
    <p:sldId id="270" r:id="rId7"/>
    <p:sldId id="285" r:id="rId8"/>
    <p:sldId id="292" r:id="rId9"/>
    <p:sldId id="294" r:id="rId10"/>
    <p:sldId id="291" r:id="rId11"/>
    <p:sldId id="275" r:id="rId12"/>
    <p:sldId id="290" r:id="rId13"/>
    <p:sldId id="280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E0E0E0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4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0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7C3EF-B7CD-4F39-BCB9-D1C15F7CD72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7170E-50DC-463C-898B-44901D5AC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500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08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146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673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61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5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500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54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43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37170E-50DC-463C-898B-44901D5ACC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68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37170E-50DC-463C-898B-44901D5ACC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37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37170E-50DC-463C-898B-44901D5ACC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32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67B813-2A88-4AD3-B675-015CF1EF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EBB75E-8218-4D03-891B-A70A54CD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650BC0-14D6-4608-86D0-31BB0398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38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4E464F7-E056-47BB-AFFD-ED730B1D8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CD5085-42CA-4654-937B-8E94B3B16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6D2EF2-BD6C-4BE7-B46F-0342680CC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539DB-82B6-4C29-B7A5-8BF08A0B324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6D0554-5706-4C2D-80C5-A2A8988B9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F1454-8A57-4F8B-B726-DAF4A2703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50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1">
            <a:extLst>
              <a:ext uri="{FF2B5EF4-FFF2-40B4-BE49-F238E27FC236}">
                <a16:creationId xmlns:a16="http://schemas.microsoft.com/office/drawing/2014/main" id="{2ACD1BA4-5B7D-43FB-9365-F2E6CF6DF84D}"/>
              </a:ext>
            </a:extLst>
          </p:cNvPr>
          <p:cNvSpPr/>
          <p:nvPr/>
        </p:nvSpPr>
        <p:spPr>
          <a:xfrm rot="1387572">
            <a:off x="4623011" y="1380086"/>
            <a:ext cx="3593563" cy="422211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DBDBDB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6" name="图形 1">
            <a:extLst>
              <a:ext uri="{FF2B5EF4-FFF2-40B4-BE49-F238E27FC236}">
                <a16:creationId xmlns:a16="http://schemas.microsoft.com/office/drawing/2014/main" id="{2406CFEB-8FFE-4F07-939C-E375A2F50EA9}"/>
              </a:ext>
            </a:extLst>
          </p:cNvPr>
          <p:cNvSpPr/>
          <p:nvPr/>
        </p:nvSpPr>
        <p:spPr>
          <a:xfrm rot="1387572">
            <a:off x="4422713" y="1276386"/>
            <a:ext cx="3843743" cy="4516058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7" name="图形 1">
            <a:extLst>
              <a:ext uri="{FF2B5EF4-FFF2-40B4-BE49-F238E27FC236}">
                <a16:creationId xmlns:a16="http://schemas.microsoft.com/office/drawing/2014/main" id="{B13FE8E4-5DC2-47C1-B070-EF50D2B1F3CC}"/>
              </a:ext>
            </a:extLst>
          </p:cNvPr>
          <p:cNvSpPr/>
          <p:nvPr/>
        </p:nvSpPr>
        <p:spPr>
          <a:xfrm rot="1387572">
            <a:off x="4222415" y="1172687"/>
            <a:ext cx="4093922" cy="4809998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0E0E0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8" name="图形 1">
            <a:extLst>
              <a:ext uri="{FF2B5EF4-FFF2-40B4-BE49-F238E27FC236}">
                <a16:creationId xmlns:a16="http://schemas.microsoft.com/office/drawing/2014/main" id="{86351A03-2156-490F-9B52-F56002A1E946}"/>
              </a:ext>
            </a:extLst>
          </p:cNvPr>
          <p:cNvSpPr/>
          <p:nvPr/>
        </p:nvSpPr>
        <p:spPr>
          <a:xfrm rot="1387572">
            <a:off x="4022118" y="1068988"/>
            <a:ext cx="4344102" cy="5103937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2E2E2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9" name="图形 1">
            <a:extLst>
              <a:ext uri="{FF2B5EF4-FFF2-40B4-BE49-F238E27FC236}">
                <a16:creationId xmlns:a16="http://schemas.microsoft.com/office/drawing/2014/main" id="{293FBC2C-504C-4930-B1E9-259CEFE00EEE}"/>
              </a:ext>
            </a:extLst>
          </p:cNvPr>
          <p:cNvSpPr/>
          <p:nvPr/>
        </p:nvSpPr>
        <p:spPr>
          <a:xfrm rot="1387572">
            <a:off x="3821820" y="965288"/>
            <a:ext cx="4594282" cy="5397876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4E4E4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0" name="图形 1">
            <a:extLst>
              <a:ext uri="{FF2B5EF4-FFF2-40B4-BE49-F238E27FC236}">
                <a16:creationId xmlns:a16="http://schemas.microsoft.com/office/drawing/2014/main" id="{6251CDC0-9C68-4409-BC69-E9E54893B23C}"/>
              </a:ext>
            </a:extLst>
          </p:cNvPr>
          <p:cNvSpPr/>
          <p:nvPr/>
        </p:nvSpPr>
        <p:spPr>
          <a:xfrm rot="1387572">
            <a:off x="3621523" y="861589"/>
            <a:ext cx="4844461" cy="5691815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7E7E7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1" name="图形 1">
            <a:extLst>
              <a:ext uri="{FF2B5EF4-FFF2-40B4-BE49-F238E27FC236}">
                <a16:creationId xmlns:a16="http://schemas.microsoft.com/office/drawing/2014/main" id="{CFF8384F-B79F-4D27-B33B-1AAFB31945E2}"/>
              </a:ext>
            </a:extLst>
          </p:cNvPr>
          <p:cNvSpPr/>
          <p:nvPr/>
        </p:nvSpPr>
        <p:spPr>
          <a:xfrm rot="1387572">
            <a:off x="3421225" y="757890"/>
            <a:ext cx="5094641" cy="5985755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9E9E9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2" name="图形 1">
            <a:extLst>
              <a:ext uri="{FF2B5EF4-FFF2-40B4-BE49-F238E27FC236}">
                <a16:creationId xmlns:a16="http://schemas.microsoft.com/office/drawing/2014/main" id="{33952D66-6632-45BD-8F68-81C16A7BAE58}"/>
              </a:ext>
            </a:extLst>
          </p:cNvPr>
          <p:cNvSpPr/>
          <p:nvPr/>
        </p:nvSpPr>
        <p:spPr>
          <a:xfrm rot="1387572">
            <a:off x="3220928" y="654190"/>
            <a:ext cx="5344820" cy="627969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CECEC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3" name="图形 1">
            <a:extLst>
              <a:ext uri="{FF2B5EF4-FFF2-40B4-BE49-F238E27FC236}">
                <a16:creationId xmlns:a16="http://schemas.microsoft.com/office/drawing/2014/main" id="{BBEE8BD4-C83E-4CFF-9E6D-BA37C8A09E8C}"/>
              </a:ext>
            </a:extLst>
          </p:cNvPr>
          <p:cNvSpPr/>
          <p:nvPr/>
        </p:nvSpPr>
        <p:spPr>
          <a:xfrm rot="1387572">
            <a:off x="3020630" y="550491"/>
            <a:ext cx="5595000" cy="657363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EEEEE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4" name="图形 1">
            <a:extLst>
              <a:ext uri="{FF2B5EF4-FFF2-40B4-BE49-F238E27FC236}">
                <a16:creationId xmlns:a16="http://schemas.microsoft.com/office/drawing/2014/main" id="{B3B85DF7-A80D-4BCA-92BE-1142BCFF5C98}"/>
              </a:ext>
            </a:extLst>
          </p:cNvPr>
          <p:cNvSpPr/>
          <p:nvPr/>
        </p:nvSpPr>
        <p:spPr>
          <a:xfrm rot="1387572">
            <a:off x="2820332" y="446792"/>
            <a:ext cx="5845180" cy="6867572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0F0F0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5" name="图形 1">
            <a:extLst>
              <a:ext uri="{FF2B5EF4-FFF2-40B4-BE49-F238E27FC236}">
                <a16:creationId xmlns:a16="http://schemas.microsoft.com/office/drawing/2014/main" id="{C5B581ED-FF3F-450E-A83F-B933DFC0EA46}"/>
              </a:ext>
            </a:extLst>
          </p:cNvPr>
          <p:cNvSpPr/>
          <p:nvPr/>
        </p:nvSpPr>
        <p:spPr>
          <a:xfrm rot="1387572">
            <a:off x="1138550" y="-567143"/>
            <a:ext cx="6095359" cy="7161512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3F3F3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6" name="图形 1">
            <a:extLst>
              <a:ext uri="{FF2B5EF4-FFF2-40B4-BE49-F238E27FC236}">
                <a16:creationId xmlns:a16="http://schemas.microsoft.com/office/drawing/2014/main" id="{F53CE35B-5C7B-4224-BA1B-748EFC6FEA23}"/>
              </a:ext>
            </a:extLst>
          </p:cNvPr>
          <p:cNvSpPr/>
          <p:nvPr/>
        </p:nvSpPr>
        <p:spPr>
          <a:xfrm rot="1387572">
            <a:off x="2419737" y="239393"/>
            <a:ext cx="6345539" cy="7455451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5F5F5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7" name="图形 1">
            <a:extLst>
              <a:ext uri="{FF2B5EF4-FFF2-40B4-BE49-F238E27FC236}">
                <a16:creationId xmlns:a16="http://schemas.microsoft.com/office/drawing/2014/main" id="{8E3684BA-8A5E-4DE8-83AC-5DA759F524A7}"/>
              </a:ext>
            </a:extLst>
          </p:cNvPr>
          <p:cNvSpPr/>
          <p:nvPr/>
        </p:nvSpPr>
        <p:spPr>
          <a:xfrm rot="1387572">
            <a:off x="2219440" y="135694"/>
            <a:ext cx="6595719" cy="7749391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7F7F7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8" name="图形 1">
            <a:extLst>
              <a:ext uri="{FF2B5EF4-FFF2-40B4-BE49-F238E27FC236}">
                <a16:creationId xmlns:a16="http://schemas.microsoft.com/office/drawing/2014/main" id="{864E3761-4569-4AF2-838B-5A5061A4204A}"/>
              </a:ext>
            </a:extLst>
          </p:cNvPr>
          <p:cNvSpPr/>
          <p:nvPr/>
        </p:nvSpPr>
        <p:spPr>
          <a:xfrm rot="1387572">
            <a:off x="2019142" y="31995"/>
            <a:ext cx="6845898" cy="804332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8731" cap="flat">
            <a:solidFill>
              <a:srgbClr val="FAFAFA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9" name="图形 1">
            <a:extLst>
              <a:ext uri="{FF2B5EF4-FFF2-40B4-BE49-F238E27FC236}">
                <a16:creationId xmlns:a16="http://schemas.microsoft.com/office/drawing/2014/main" id="{DC84EBD9-E7A9-4762-A47D-52AA5E85391D}"/>
              </a:ext>
            </a:extLst>
          </p:cNvPr>
          <p:cNvSpPr/>
          <p:nvPr/>
        </p:nvSpPr>
        <p:spPr>
          <a:xfrm rot="1387572">
            <a:off x="1818845" y="-71705"/>
            <a:ext cx="7096078" cy="833726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128" cap="flat">
            <a:solidFill>
              <a:srgbClr val="FCFCFC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186DFED-0AE2-4415-A88F-18E553D52BC1}"/>
              </a:ext>
            </a:extLst>
          </p:cNvPr>
          <p:cNvSpPr/>
          <p:nvPr/>
        </p:nvSpPr>
        <p:spPr>
          <a:xfrm>
            <a:off x="7536076" y="2858974"/>
            <a:ext cx="1956669" cy="1956668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81818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ADF1392-053B-486C-A920-5BF0AEE73325}"/>
              </a:ext>
            </a:extLst>
          </p:cNvPr>
          <p:cNvSpPr/>
          <p:nvPr/>
        </p:nvSpPr>
        <p:spPr>
          <a:xfrm>
            <a:off x="7437201" y="2751319"/>
            <a:ext cx="2171978" cy="2171977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63636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63EE040-D767-474C-9118-E4B1A93C3993}"/>
              </a:ext>
            </a:extLst>
          </p:cNvPr>
          <p:cNvSpPr/>
          <p:nvPr/>
        </p:nvSpPr>
        <p:spPr>
          <a:xfrm>
            <a:off x="7317703" y="2643665"/>
            <a:ext cx="2387288" cy="2387286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45455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图形 1">
            <a:extLst>
              <a:ext uri="{FF2B5EF4-FFF2-40B4-BE49-F238E27FC236}">
                <a16:creationId xmlns:a16="http://schemas.microsoft.com/office/drawing/2014/main" id="{91E97BD3-5419-4550-BF24-AD2A5051C4D9}"/>
              </a:ext>
            </a:extLst>
          </p:cNvPr>
          <p:cNvSpPr/>
          <p:nvPr/>
        </p:nvSpPr>
        <p:spPr>
          <a:xfrm rot="1387572">
            <a:off x="4823308" y="1483785"/>
            <a:ext cx="3343383" cy="3928180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solidFill>
            <a:srgbClr val="F0F0F0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635000" sx="102000" sy="102000" algn="ctr" rotWithShape="0">
              <a:srgbClr val="323232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7099D1-C2A8-4DBE-A8B1-F7F265495CE2}"/>
              </a:ext>
            </a:extLst>
          </p:cNvPr>
          <p:cNvSpPr txBox="1"/>
          <p:nvPr/>
        </p:nvSpPr>
        <p:spPr>
          <a:xfrm>
            <a:off x="5120653" y="2534033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44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B317741-BE2F-44A4-BC2C-017D2C5DA678}"/>
              </a:ext>
            </a:extLst>
          </p:cNvPr>
          <p:cNvSpPr/>
          <p:nvPr/>
        </p:nvSpPr>
        <p:spPr>
          <a:xfrm>
            <a:off x="7640744" y="2966628"/>
            <a:ext cx="1741359" cy="17413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1BEB8D8-870C-4089-A703-6A19F85B05A6}"/>
              </a:ext>
            </a:extLst>
          </p:cNvPr>
          <p:cNvSpPr txBox="1"/>
          <p:nvPr/>
        </p:nvSpPr>
        <p:spPr>
          <a:xfrm>
            <a:off x="6509504" y="34103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i="1" spc="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3FBBC2-234F-4EAC-BDA0-201B422E26A1}"/>
              </a:ext>
            </a:extLst>
          </p:cNvPr>
          <p:cNvSpPr/>
          <p:nvPr/>
        </p:nvSpPr>
        <p:spPr>
          <a:xfrm>
            <a:off x="-375057" y="-294395"/>
            <a:ext cx="12567057" cy="7342898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553651C-7BA3-44A6-8179-D8D779D4D59F}"/>
              </a:ext>
            </a:extLst>
          </p:cNvPr>
          <p:cNvSpPr txBox="1"/>
          <p:nvPr/>
        </p:nvSpPr>
        <p:spPr>
          <a:xfrm>
            <a:off x="2925907" y="1415556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毕业设计方案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4FF3973-228B-49D9-BC27-BFD7D3B8116E}"/>
              </a:ext>
            </a:extLst>
          </p:cNvPr>
          <p:cNvSpPr txBox="1"/>
          <p:nvPr/>
        </p:nvSpPr>
        <p:spPr>
          <a:xfrm>
            <a:off x="2916289" y="2470922"/>
            <a:ext cx="6359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GRADUATION</a:t>
            </a:r>
            <a:endParaRPr lang="zh-CN" altLang="en-US" sz="80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DB495A9-CEE0-43C1-B85E-F457D6140E69}"/>
              </a:ext>
            </a:extLst>
          </p:cNvPr>
          <p:cNvSpPr txBox="1"/>
          <p:nvPr/>
        </p:nvSpPr>
        <p:spPr>
          <a:xfrm>
            <a:off x="4322921" y="3526288"/>
            <a:ext cx="35461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DESIGN</a:t>
            </a:r>
            <a:endParaRPr lang="zh-CN" altLang="en-US" sz="80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587126E-F241-4719-B071-82F9BA623449}"/>
              </a:ext>
            </a:extLst>
          </p:cNvPr>
          <p:cNvSpPr/>
          <p:nvPr/>
        </p:nvSpPr>
        <p:spPr>
          <a:xfrm>
            <a:off x="2523902" y="5472893"/>
            <a:ext cx="7496398" cy="30655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j-lt"/>
              </a:rPr>
              <a:t>游戏专业 张敏 张甜雅 李妍组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0E5B16A-6739-42CD-BFB7-4C4A3EB9DC32}"/>
              </a:ext>
            </a:extLst>
          </p:cNvPr>
          <p:cNvCxnSpPr>
            <a:cxnSpLocks/>
          </p:cNvCxnSpPr>
          <p:nvPr/>
        </p:nvCxnSpPr>
        <p:spPr>
          <a:xfrm flipV="1">
            <a:off x="1986800" y="4144012"/>
            <a:ext cx="751769" cy="458828"/>
          </a:xfrm>
          <a:prstGeom prst="line">
            <a:avLst/>
          </a:prstGeom>
          <a:ln w="1174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75CF38E-D46A-4B33-91ED-2D177E91F6C8}"/>
              </a:ext>
            </a:extLst>
          </p:cNvPr>
          <p:cNvCxnSpPr>
            <a:cxnSpLocks/>
          </p:cNvCxnSpPr>
          <p:nvPr/>
        </p:nvCxnSpPr>
        <p:spPr>
          <a:xfrm flipV="1">
            <a:off x="9912235" y="1144062"/>
            <a:ext cx="590019" cy="360107"/>
          </a:xfrm>
          <a:prstGeom prst="line">
            <a:avLst/>
          </a:prstGeom>
          <a:ln w="1174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271D5CF0-4E1B-4541-9171-A042D04FCC70}"/>
              </a:ext>
            </a:extLst>
          </p:cNvPr>
          <p:cNvCxnSpPr>
            <a:cxnSpLocks/>
          </p:cNvCxnSpPr>
          <p:nvPr/>
        </p:nvCxnSpPr>
        <p:spPr>
          <a:xfrm flipV="1">
            <a:off x="9897259" y="1801990"/>
            <a:ext cx="205441" cy="125388"/>
          </a:xfrm>
          <a:prstGeom prst="line">
            <a:avLst/>
          </a:prstGeom>
          <a:ln w="1174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0B6D166-201D-4617-8146-1200FD54AF7A}"/>
              </a:ext>
            </a:extLst>
          </p:cNvPr>
          <p:cNvCxnSpPr>
            <a:cxnSpLocks/>
          </p:cNvCxnSpPr>
          <p:nvPr/>
        </p:nvCxnSpPr>
        <p:spPr>
          <a:xfrm flipV="1">
            <a:off x="2793026" y="4235216"/>
            <a:ext cx="329927" cy="201366"/>
          </a:xfrm>
          <a:prstGeom prst="line">
            <a:avLst/>
          </a:prstGeom>
          <a:ln w="1174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CF3E365-FFEA-4AB2-9183-3D0D817D1A5A}"/>
              </a:ext>
            </a:extLst>
          </p:cNvPr>
          <p:cNvCxnSpPr>
            <a:cxnSpLocks/>
          </p:cNvCxnSpPr>
          <p:nvPr/>
        </p:nvCxnSpPr>
        <p:spPr>
          <a:xfrm flipH="1">
            <a:off x="2957990" y="4007385"/>
            <a:ext cx="6990" cy="4266"/>
          </a:xfrm>
          <a:prstGeom prst="line">
            <a:avLst/>
          </a:prstGeom>
          <a:ln w="1174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9F6E2ACF-2251-41E1-A3FE-7AA163408BB5}"/>
              </a:ext>
            </a:extLst>
          </p:cNvPr>
          <p:cNvCxnSpPr>
            <a:cxnSpLocks/>
          </p:cNvCxnSpPr>
          <p:nvPr/>
        </p:nvCxnSpPr>
        <p:spPr>
          <a:xfrm>
            <a:off x="10269636" y="1703503"/>
            <a:ext cx="0" cy="0"/>
          </a:xfrm>
          <a:prstGeom prst="line">
            <a:avLst/>
          </a:prstGeom>
          <a:ln w="1174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图形 1">
            <a:extLst>
              <a:ext uri="{FF2B5EF4-FFF2-40B4-BE49-F238E27FC236}">
                <a16:creationId xmlns:a16="http://schemas.microsoft.com/office/drawing/2014/main" id="{D7DD6C8B-F05B-46D1-96A0-DBF00C3C87FF}"/>
              </a:ext>
            </a:extLst>
          </p:cNvPr>
          <p:cNvSpPr/>
          <p:nvPr/>
        </p:nvSpPr>
        <p:spPr>
          <a:xfrm rot="14887572">
            <a:off x="-2056702" y="-3949338"/>
            <a:ext cx="5373176" cy="631301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10800000" scaled="1"/>
            <a:tileRect/>
          </a:gradFill>
          <a:ln w="9525" cap="flat">
            <a:solidFill>
              <a:schemeClr val="bg1">
                <a:alpha val="0"/>
              </a:schemeClr>
            </a:solidFill>
            <a:prstDash val="solid"/>
            <a:miter/>
          </a:ln>
          <a:effectLst>
            <a:outerShdw blurRad="635000" sx="102000" sy="102000" algn="ctr" rotWithShape="0">
              <a:srgbClr val="323232">
                <a:alpha val="10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29CF800-F1EB-488A-A107-768A2AB9586A}"/>
              </a:ext>
            </a:extLst>
          </p:cNvPr>
          <p:cNvGrpSpPr/>
          <p:nvPr/>
        </p:nvGrpSpPr>
        <p:grpSpPr>
          <a:xfrm>
            <a:off x="-2344603" y="-1512542"/>
            <a:ext cx="5948978" cy="5063335"/>
            <a:chOff x="-2344603" y="-3324499"/>
            <a:chExt cx="5948978" cy="5063335"/>
          </a:xfrm>
        </p:grpSpPr>
        <p:sp>
          <p:nvSpPr>
            <p:cNvPr id="69" name="图形 1">
              <a:extLst>
                <a:ext uri="{FF2B5EF4-FFF2-40B4-BE49-F238E27FC236}">
                  <a16:creationId xmlns:a16="http://schemas.microsoft.com/office/drawing/2014/main" id="{7E1FAEED-C97E-48C6-9F55-F8CE067C54E7}"/>
                </a:ext>
              </a:extLst>
            </p:cNvPr>
            <p:cNvSpPr/>
            <p:nvPr/>
          </p:nvSpPr>
          <p:spPr>
            <a:xfrm rot="14887572">
              <a:off x="-1901782" y="-3767320"/>
              <a:ext cx="5063335" cy="5948978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C91B857-710B-45C4-B10B-F6CAFEBF7963}"/>
                </a:ext>
              </a:extLst>
            </p:cNvPr>
            <p:cNvGrpSpPr/>
            <p:nvPr/>
          </p:nvGrpSpPr>
          <p:grpSpPr>
            <a:xfrm>
              <a:off x="-2162584" y="-3169579"/>
              <a:ext cx="5584942" cy="4753495"/>
              <a:chOff x="-2162584" y="-3169579"/>
              <a:chExt cx="5584942" cy="4753495"/>
            </a:xfrm>
          </p:grpSpPr>
          <p:sp>
            <p:nvSpPr>
              <p:cNvPr id="70" name="图形 1">
                <a:extLst>
                  <a:ext uri="{FF2B5EF4-FFF2-40B4-BE49-F238E27FC236}">
                    <a16:creationId xmlns:a16="http://schemas.microsoft.com/office/drawing/2014/main" id="{2D7B2027-9C53-4563-9173-E02CD8612250}"/>
                  </a:ext>
                </a:extLst>
              </p:cNvPr>
              <p:cNvSpPr/>
              <p:nvPr/>
            </p:nvSpPr>
            <p:spPr>
              <a:xfrm rot="14887572">
                <a:off x="-1746861" y="-3585302"/>
                <a:ext cx="4753495" cy="558494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4444"/>
                    <a:alpha val="2222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图形 1">
                <a:extLst>
                  <a:ext uri="{FF2B5EF4-FFF2-40B4-BE49-F238E27FC236}">
                    <a16:creationId xmlns:a16="http://schemas.microsoft.com/office/drawing/2014/main" id="{761020E2-7102-4DE0-8378-51CFF30A0565}"/>
                  </a:ext>
                </a:extLst>
              </p:cNvPr>
              <p:cNvSpPr/>
              <p:nvPr/>
            </p:nvSpPr>
            <p:spPr>
              <a:xfrm rot="14887572">
                <a:off x="-1591941" y="-3403284"/>
                <a:ext cx="4443654" cy="522090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图形 1">
                <a:extLst>
                  <a:ext uri="{FF2B5EF4-FFF2-40B4-BE49-F238E27FC236}">
                    <a16:creationId xmlns:a16="http://schemas.microsoft.com/office/drawing/2014/main" id="{132530FB-FC02-41F8-B0EA-214642311369}"/>
                  </a:ext>
                </a:extLst>
              </p:cNvPr>
              <p:cNvSpPr/>
              <p:nvPr/>
            </p:nvSpPr>
            <p:spPr>
              <a:xfrm rot="14887572">
                <a:off x="-1437021" y="-3221266"/>
                <a:ext cx="4133813" cy="485687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8889"/>
                    <a:alpha val="4444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图形 1">
                <a:extLst>
                  <a:ext uri="{FF2B5EF4-FFF2-40B4-BE49-F238E27FC236}">
                    <a16:creationId xmlns:a16="http://schemas.microsoft.com/office/drawing/2014/main" id="{972FC560-97F5-4A6E-B4E1-410E1BED821F}"/>
                  </a:ext>
                </a:extLst>
              </p:cNvPr>
              <p:cNvSpPr/>
              <p:nvPr/>
            </p:nvSpPr>
            <p:spPr>
              <a:xfrm rot="14887572">
                <a:off x="-1282100" y="-3039248"/>
                <a:ext cx="3823973" cy="4492834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6111"/>
                    <a:alpha val="5555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图形 1">
                <a:extLst>
                  <a:ext uri="{FF2B5EF4-FFF2-40B4-BE49-F238E27FC236}">
                    <a16:creationId xmlns:a16="http://schemas.microsoft.com/office/drawing/2014/main" id="{CCC3D123-D99F-4D30-BBBF-EC9FF85B92A3}"/>
                  </a:ext>
                </a:extLst>
              </p:cNvPr>
              <p:cNvSpPr/>
              <p:nvPr/>
            </p:nvSpPr>
            <p:spPr>
              <a:xfrm rot="14887572">
                <a:off x="-1127180" y="-2857230"/>
                <a:ext cx="3514132" cy="4128798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图形 1">
                <a:extLst>
                  <a:ext uri="{FF2B5EF4-FFF2-40B4-BE49-F238E27FC236}">
                    <a16:creationId xmlns:a16="http://schemas.microsoft.com/office/drawing/2014/main" id="{3E4914DE-CDF4-49C6-8D7B-889D6C23C330}"/>
                  </a:ext>
                </a:extLst>
              </p:cNvPr>
              <p:cNvSpPr/>
              <p:nvPr/>
            </p:nvSpPr>
            <p:spPr>
              <a:xfrm rot="14887572">
                <a:off x="-972260" y="-2675212"/>
                <a:ext cx="3204291" cy="376476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0556"/>
                    <a:alpha val="7777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图形 1">
                <a:extLst>
                  <a:ext uri="{FF2B5EF4-FFF2-40B4-BE49-F238E27FC236}">
                    <a16:creationId xmlns:a16="http://schemas.microsoft.com/office/drawing/2014/main" id="{6BF82999-032C-48C8-A5FD-B2D618E3F6B0}"/>
                  </a:ext>
                </a:extLst>
              </p:cNvPr>
              <p:cNvSpPr/>
              <p:nvPr/>
            </p:nvSpPr>
            <p:spPr>
              <a:xfrm rot="14887572">
                <a:off x="-817339" y="-2493194"/>
                <a:ext cx="2894451" cy="340072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77778"/>
                    <a:alpha val="8888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图形 1">
                <a:extLst>
                  <a:ext uri="{FF2B5EF4-FFF2-40B4-BE49-F238E27FC236}">
                    <a16:creationId xmlns:a16="http://schemas.microsoft.com/office/drawing/2014/main" id="{D55444C3-3F03-4CF2-AC1B-D43F9F7CECFB}"/>
                  </a:ext>
                </a:extLst>
              </p:cNvPr>
              <p:cNvSpPr/>
              <p:nvPr/>
            </p:nvSpPr>
            <p:spPr>
              <a:xfrm rot="14887572">
                <a:off x="-662419" y="-231117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图形 1">
                <a:extLst>
                  <a:ext uri="{FF2B5EF4-FFF2-40B4-BE49-F238E27FC236}">
                    <a16:creationId xmlns:a16="http://schemas.microsoft.com/office/drawing/2014/main" id="{2526E24E-B8C0-4B41-956E-DA7A1B545586}"/>
                  </a:ext>
                </a:extLst>
              </p:cNvPr>
              <p:cNvSpPr/>
              <p:nvPr/>
            </p:nvSpPr>
            <p:spPr>
              <a:xfrm rot="14887572">
                <a:off x="-652248" y="-231433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190500" dist="381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1" name="图形 6">
            <a:extLst>
              <a:ext uri="{FF2B5EF4-FFF2-40B4-BE49-F238E27FC236}">
                <a16:creationId xmlns:a16="http://schemas.microsoft.com/office/drawing/2014/main" id="{ACB39456-B5D8-4EC6-8190-60747E923537}"/>
              </a:ext>
            </a:extLst>
          </p:cNvPr>
          <p:cNvSpPr/>
          <p:nvPr/>
        </p:nvSpPr>
        <p:spPr>
          <a:xfrm rot="19725250">
            <a:off x="3828922" y="18589"/>
            <a:ext cx="5113360" cy="6078364"/>
          </a:xfrm>
          <a:custGeom>
            <a:avLst/>
            <a:gdLst>
              <a:gd name="connsiteX0" fmla="*/ 1052637 w 1721020"/>
              <a:gd name="connsiteY0" fmla="*/ 149476 h 1976137"/>
              <a:gd name="connsiteX1" fmla="*/ 159731 w 1721020"/>
              <a:gd name="connsiteY1" fmla="*/ 283918 h 1976137"/>
              <a:gd name="connsiteX2" fmla="*/ 16785 w 1721020"/>
              <a:gd name="connsiteY2" fmla="*/ 635817 h 1976137"/>
              <a:gd name="connsiteX3" fmla="*/ 938847 w 1721020"/>
              <a:gd name="connsiteY3" fmla="*/ 1959990 h 1976137"/>
              <a:gd name="connsiteX4" fmla="*/ 1356347 w 1721020"/>
              <a:gd name="connsiteY4" fmla="*/ 1937718 h 1976137"/>
              <a:gd name="connsiteX5" fmla="*/ 1247011 w 1721020"/>
              <a:gd name="connsiteY5" fmla="*/ 345065 h 1976137"/>
              <a:gd name="connsiteX6" fmla="*/ 1052637 w 1721020"/>
              <a:gd name="connsiteY6" fmla="*/ 149476 h 197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1020" h="1976137">
                <a:moveTo>
                  <a:pt x="1052637" y="149476"/>
                </a:moveTo>
                <a:cubicBezTo>
                  <a:pt x="855833" y="10580"/>
                  <a:pt x="479638" y="-154638"/>
                  <a:pt x="159731" y="283918"/>
                </a:cubicBezTo>
                <a:cubicBezTo>
                  <a:pt x="84006" y="387585"/>
                  <a:pt x="35008" y="508663"/>
                  <a:pt x="16785" y="635817"/>
                </a:cubicBezTo>
                <a:cubicBezTo>
                  <a:pt x="-34643" y="989334"/>
                  <a:pt x="-26949" y="1753063"/>
                  <a:pt x="938847" y="1959990"/>
                </a:cubicBezTo>
                <a:cubicBezTo>
                  <a:pt x="1077339" y="1989551"/>
                  <a:pt x="1221905" y="1983072"/>
                  <a:pt x="1356347" y="1937718"/>
                </a:cubicBezTo>
                <a:cubicBezTo>
                  <a:pt x="1670990" y="1831218"/>
                  <a:pt x="2040300" y="1482559"/>
                  <a:pt x="1247011" y="345065"/>
                </a:cubicBezTo>
                <a:cubicBezTo>
                  <a:pt x="1193963" y="269340"/>
                  <a:pt x="1128362" y="202524"/>
                  <a:pt x="1052637" y="149476"/>
                </a:cubicBezTo>
                <a:close/>
              </a:path>
            </a:pathLst>
          </a:custGeom>
          <a:noFill/>
          <a:ln w="4047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77AEA76-412A-4DFE-9A5A-E7710444F481}"/>
              </a:ext>
            </a:extLst>
          </p:cNvPr>
          <p:cNvSpPr txBox="1"/>
          <p:nvPr/>
        </p:nvSpPr>
        <p:spPr>
          <a:xfrm>
            <a:off x="595028" y="538709"/>
            <a:ext cx="2824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600" normalizeH="0" baseline="0" noProof="0" dirty="0">
                <a:ln>
                  <a:noFill/>
                </a:ln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·</a:t>
            </a: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 Light" panose="020B0502040204020203" pitchFamily="34" charset="-122"/>
                <a:ea typeface="文鼎CS大黑繁" panose="02010609010101010101" pitchFamily="49" charset="-122"/>
                <a:cs typeface="+mn-cs"/>
              </a:rPr>
              <a:t>整体氛围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2CF2E3-FDC0-42A1-8A3E-F8F291D3DA74}"/>
              </a:ext>
            </a:extLst>
          </p:cNvPr>
          <p:cNvGrpSpPr/>
          <p:nvPr/>
        </p:nvGrpSpPr>
        <p:grpSpPr>
          <a:xfrm>
            <a:off x="8662149" y="4435307"/>
            <a:ext cx="5104898" cy="5104894"/>
            <a:chOff x="9019183" y="3804990"/>
            <a:chExt cx="2387288" cy="238728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F736F21-D5C4-4332-93B9-A242F42F8784}"/>
                </a:ext>
              </a:extLst>
            </p:cNvPr>
            <p:cNvSpPr/>
            <p:nvPr/>
          </p:nvSpPr>
          <p:spPr>
            <a:xfrm>
              <a:off x="9237556" y="4020299"/>
              <a:ext cx="1956669" cy="19566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612EF452-B8C2-47E6-A092-7EB9EE85D75F}"/>
                </a:ext>
              </a:extLst>
            </p:cNvPr>
            <p:cNvSpPr/>
            <p:nvPr/>
          </p:nvSpPr>
          <p:spPr>
            <a:xfrm>
              <a:off x="9138681" y="3912644"/>
              <a:ext cx="2171978" cy="2171977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63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11F6CB9-EAC4-4D57-AAE8-F0F66A08F9DD}"/>
                </a:ext>
              </a:extLst>
            </p:cNvPr>
            <p:cNvSpPr/>
            <p:nvPr/>
          </p:nvSpPr>
          <p:spPr>
            <a:xfrm>
              <a:off x="9019183" y="3804990"/>
              <a:ext cx="2387288" cy="2387286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4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C18E41C-9CE8-4EF3-A8B9-9F1A20542463}"/>
                </a:ext>
              </a:extLst>
            </p:cNvPr>
            <p:cNvSpPr/>
            <p:nvPr/>
          </p:nvSpPr>
          <p:spPr>
            <a:xfrm>
              <a:off x="9342224" y="4127953"/>
              <a:ext cx="1741359" cy="1741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447DEE-8C01-4667-97C3-C772AC7C3A8D}"/>
              </a:ext>
            </a:extLst>
          </p:cNvPr>
          <p:cNvSpPr txBox="1"/>
          <p:nvPr/>
        </p:nvSpPr>
        <p:spPr>
          <a:xfrm>
            <a:off x="1507581" y="5479043"/>
            <a:ext cx="9703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整体氛围会有一个阶段性的变化，灰暗空旷（关系恶劣互不理解）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————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略带温暖（温情忧伤）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以此来表现两个人建立关系的过程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FD7735-4197-409E-BB2F-431B7D8859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8" t="20180" r="7628"/>
          <a:stretch/>
        </p:blipFill>
        <p:spPr>
          <a:xfrm>
            <a:off x="874365" y="1976268"/>
            <a:ext cx="4894858" cy="26663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5D92D7E-1B42-43E3-A77C-44F1501AF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2" t="80415" r="12292"/>
          <a:stretch/>
        </p:blipFill>
        <p:spPr>
          <a:xfrm>
            <a:off x="6437310" y="1943824"/>
            <a:ext cx="4516440" cy="26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660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6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21" grpId="0" animBg="1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16BA5EFC-AB0F-4367-A05F-42A354613C5D}"/>
              </a:ext>
            </a:extLst>
          </p:cNvPr>
          <p:cNvGrpSpPr/>
          <p:nvPr/>
        </p:nvGrpSpPr>
        <p:grpSpPr>
          <a:xfrm>
            <a:off x="3287707" y="-3362450"/>
            <a:ext cx="5616580" cy="4929817"/>
            <a:chOff x="3287707" y="-3362450"/>
            <a:chExt cx="5616580" cy="4929817"/>
          </a:xfrm>
        </p:grpSpPr>
        <p:sp>
          <p:nvSpPr>
            <p:cNvPr id="13" name="三角形 24">
              <a:extLst>
                <a:ext uri="{FF2B5EF4-FFF2-40B4-BE49-F238E27FC236}">
                  <a16:creationId xmlns:a16="http://schemas.microsoft.com/office/drawing/2014/main" id="{DD2B7E37-E52F-44C4-BDDE-6D5D9962AF02}"/>
                </a:ext>
              </a:extLst>
            </p:cNvPr>
            <p:cNvSpPr/>
            <p:nvPr/>
          </p:nvSpPr>
          <p:spPr>
            <a:xfrm rot="10800000" flipH="1">
              <a:off x="3287712" y="-3362450"/>
              <a:ext cx="5616575" cy="3975652"/>
            </a:xfrm>
            <a:prstGeom prst="triangle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三角形 24">
              <a:extLst>
                <a:ext uri="{FF2B5EF4-FFF2-40B4-BE49-F238E27FC236}">
                  <a16:creationId xmlns:a16="http://schemas.microsoft.com/office/drawing/2014/main" id="{F2F33E8E-2F5C-499F-9CAD-9295D8A1DBAA}"/>
                </a:ext>
              </a:extLst>
            </p:cNvPr>
            <p:cNvSpPr/>
            <p:nvPr/>
          </p:nvSpPr>
          <p:spPr>
            <a:xfrm rot="10800000" flipH="1">
              <a:off x="3287712" y="-3275708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7727"/>
                  <a:alpha val="909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8" name="三角形 24">
              <a:extLst>
                <a:ext uri="{FF2B5EF4-FFF2-40B4-BE49-F238E27FC236}">
                  <a16:creationId xmlns:a16="http://schemas.microsoft.com/office/drawing/2014/main" id="{5E7D26D7-D74B-453F-87F5-2EB75EA2C6D6}"/>
                </a:ext>
              </a:extLst>
            </p:cNvPr>
            <p:cNvSpPr/>
            <p:nvPr/>
          </p:nvSpPr>
          <p:spPr>
            <a:xfrm rot="10800000" flipH="1">
              <a:off x="3287711" y="-3188966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5455"/>
                  <a:alpha val="1818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三角形 24">
              <a:extLst>
                <a:ext uri="{FF2B5EF4-FFF2-40B4-BE49-F238E27FC236}">
                  <a16:creationId xmlns:a16="http://schemas.microsoft.com/office/drawing/2014/main" id="{2D9AC512-8D25-41FE-9381-18251CE24D4F}"/>
                </a:ext>
              </a:extLst>
            </p:cNvPr>
            <p:cNvSpPr/>
            <p:nvPr/>
          </p:nvSpPr>
          <p:spPr>
            <a:xfrm rot="10800000" flipH="1">
              <a:off x="3287711" y="-3102223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3182"/>
                  <a:alpha val="2727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三角形 24">
              <a:extLst>
                <a:ext uri="{FF2B5EF4-FFF2-40B4-BE49-F238E27FC236}">
                  <a16:creationId xmlns:a16="http://schemas.microsoft.com/office/drawing/2014/main" id="{62527993-43DB-4FB6-9B9B-AFB22DEC6465}"/>
                </a:ext>
              </a:extLst>
            </p:cNvPr>
            <p:cNvSpPr/>
            <p:nvPr/>
          </p:nvSpPr>
          <p:spPr>
            <a:xfrm rot="10800000" flipH="1">
              <a:off x="3287710" y="-3015481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0909"/>
                  <a:alpha val="3636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三角形 24">
              <a:extLst>
                <a:ext uri="{FF2B5EF4-FFF2-40B4-BE49-F238E27FC236}">
                  <a16:creationId xmlns:a16="http://schemas.microsoft.com/office/drawing/2014/main" id="{EEAC9F43-D27B-423F-AB3E-55B17606CFD5}"/>
                </a:ext>
              </a:extLst>
            </p:cNvPr>
            <p:cNvSpPr/>
            <p:nvPr/>
          </p:nvSpPr>
          <p:spPr>
            <a:xfrm rot="10800000" flipH="1">
              <a:off x="3287710" y="-2928739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8636"/>
                  <a:alpha val="4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2" name="三角形 24">
              <a:extLst>
                <a:ext uri="{FF2B5EF4-FFF2-40B4-BE49-F238E27FC236}">
                  <a16:creationId xmlns:a16="http://schemas.microsoft.com/office/drawing/2014/main" id="{A99E1472-6C66-4C82-A04E-0C40BF951957}"/>
                </a:ext>
              </a:extLst>
            </p:cNvPr>
            <p:cNvSpPr/>
            <p:nvPr/>
          </p:nvSpPr>
          <p:spPr>
            <a:xfrm rot="10800000" flipH="1">
              <a:off x="3287709" y="-2841996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6364"/>
                  <a:alpha val="5454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" name="三角形 24">
              <a:extLst>
                <a:ext uri="{FF2B5EF4-FFF2-40B4-BE49-F238E27FC236}">
                  <a16:creationId xmlns:a16="http://schemas.microsoft.com/office/drawing/2014/main" id="{2FFC1016-A122-4215-AB37-1B1AA21A0DD1}"/>
                </a:ext>
              </a:extLst>
            </p:cNvPr>
            <p:cNvSpPr/>
            <p:nvPr/>
          </p:nvSpPr>
          <p:spPr>
            <a:xfrm rot="10800000" flipH="1">
              <a:off x="3287709" y="-2755254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4091"/>
                  <a:alpha val="63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4" name="三角形 24">
              <a:extLst>
                <a:ext uri="{FF2B5EF4-FFF2-40B4-BE49-F238E27FC236}">
                  <a16:creationId xmlns:a16="http://schemas.microsoft.com/office/drawing/2014/main" id="{8B3FDBD2-F051-4ADE-82F7-40DA69091A27}"/>
                </a:ext>
              </a:extLst>
            </p:cNvPr>
            <p:cNvSpPr/>
            <p:nvPr/>
          </p:nvSpPr>
          <p:spPr>
            <a:xfrm rot="10800000" flipH="1">
              <a:off x="3287709" y="-2668512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1818"/>
                  <a:alpha val="7272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5" name="三角形 24">
              <a:extLst>
                <a:ext uri="{FF2B5EF4-FFF2-40B4-BE49-F238E27FC236}">
                  <a16:creationId xmlns:a16="http://schemas.microsoft.com/office/drawing/2014/main" id="{ECF4DE28-470F-4CA2-8455-1471D30ED410}"/>
                </a:ext>
              </a:extLst>
            </p:cNvPr>
            <p:cNvSpPr/>
            <p:nvPr/>
          </p:nvSpPr>
          <p:spPr>
            <a:xfrm rot="10800000" flipH="1">
              <a:off x="3287708" y="-2581770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79545"/>
                  <a:alpha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6" name="三角形 24">
              <a:extLst>
                <a:ext uri="{FF2B5EF4-FFF2-40B4-BE49-F238E27FC236}">
                  <a16:creationId xmlns:a16="http://schemas.microsoft.com/office/drawing/2014/main" id="{257B390D-0BD2-457F-84F8-8716E5F134C2}"/>
                </a:ext>
              </a:extLst>
            </p:cNvPr>
            <p:cNvSpPr/>
            <p:nvPr/>
          </p:nvSpPr>
          <p:spPr>
            <a:xfrm rot="10800000" flipH="1">
              <a:off x="3287707" y="-2495027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77273"/>
                  <a:alpha val="9090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三角形 27">
              <a:extLst>
                <a:ext uri="{FF2B5EF4-FFF2-40B4-BE49-F238E27FC236}">
                  <a16:creationId xmlns:a16="http://schemas.microsoft.com/office/drawing/2014/main" id="{6AA976C0-D023-4EB0-B4C8-376946497CEB}"/>
                </a:ext>
              </a:extLst>
            </p:cNvPr>
            <p:cNvSpPr/>
            <p:nvPr/>
          </p:nvSpPr>
          <p:spPr>
            <a:xfrm rot="10800000" flipH="1">
              <a:off x="3287707" y="-2408285"/>
              <a:ext cx="5616575" cy="3975652"/>
            </a:xfrm>
            <a:prstGeom prst="triangl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902459D-FCE9-4682-B718-5616BCD21708}"/>
              </a:ext>
            </a:extLst>
          </p:cNvPr>
          <p:cNvGrpSpPr/>
          <p:nvPr/>
        </p:nvGrpSpPr>
        <p:grpSpPr>
          <a:xfrm rot="16200000">
            <a:off x="-1985490" y="771451"/>
            <a:ext cx="5616580" cy="4929817"/>
            <a:chOff x="3287707" y="-3362450"/>
            <a:chExt cx="5616580" cy="4929817"/>
          </a:xfrm>
        </p:grpSpPr>
        <p:sp>
          <p:nvSpPr>
            <p:cNvPr id="29" name="三角形 24">
              <a:extLst>
                <a:ext uri="{FF2B5EF4-FFF2-40B4-BE49-F238E27FC236}">
                  <a16:creationId xmlns:a16="http://schemas.microsoft.com/office/drawing/2014/main" id="{25CD7C1B-7D09-42EA-B31B-13C9C8E8CEB8}"/>
                </a:ext>
              </a:extLst>
            </p:cNvPr>
            <p:cNvSpPr/>
            <p:nvPr/>
          </p:nvSpPr>
          <p:spPr>
            <a:xfrm rot="10800000" flipH="1">
              <a:off x="3287712" y="-3362450"/>
              <a:ext cx="5616575" cy="3975652"/>
            </a:xfrm>
            <a:prstGeom prst="triangle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三角形 24">
              <a:extLst>
                <a:ext uri="{FF2B5EF4-FFF2-40B4-BE49-F238E27FC236}">
                  <a16:creationId xmlns:a16="http://schemas.microsoft.com/office/drawing/2014/main" id="{9158B821-8710-4A0D-87C9-D032956E67D9}"/>
                </a:ext>
              </a:extLst>
            </p:cNvPr>
            <p:cNvSpPr/>
            <p:nvPr/>
          </p:nvSpPr>
          <p:spPr>
            <a:xfrm rot="10800000" flipH="1">
              <a:off x="3287712" y="-3275708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7727"/>
                  <a:alpha val="909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三角形 24">
              <a:extLst>
                <a:ext uri="{FF2B5EF4-FFF2-40B4-BE49-F238E27FC236}">
                  <a16:creationId xmlns:a16="http://schemas.microsoft.com/office/drawing/2014/main" id="{7C8FE3E9-2DD8-4991-AF09-8F64FBCB2F4E}"/>
                </a:ext>
              </a:extLst>
            </p:cNvPr>
            <p:cNvSpPr/>
            <p:nvPr/>
          </p:nvSpPr>
          <p:spPr>
            <a:xfrm rot="10800000" flipH="1">
              <a:off x="3287711" y="-3188966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5455"/>
                  <a:alpha val="1818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2" name="三角形 24">
              <a:extLst>
                <a:ext uri="{FF2B5EF4-FFF2-40B4-BE49-F238E27FC236}">
                  <a16:creationId xmlns:a16="http://schemas.microsoft.com/office/drawing/2014/main" id="{BA59FEB8-552C-45ED-825B-4A105115E25B}"/>
                </a:ext>
              </a:extLst>
            </p:cNvPr>
            <p:cNvSpPr/>
            <p:nvPr/>
          </p:nvSpPr>
          <p:spPr>
            <a:xfrm rot="10800000" flipH="1">
              <a:off x="3287711" y="-3102223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3182"/>
                  <a:alpha val="2727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3" name="三角形 24">
              <a:extLst>
                <a:ext uri="{FF2B5EF4-FFF2-40B4-BE49-F238E27FC236}">
                  <a16:creationId xmlns:a16="http://schemas.microsoft.com/office/drawing/2014/main" id="{F7ACC660-FB95-488F-B8FE-FB335D36C9E5}"/>
                </a:ext>
              </a:extLst>
            </p:cNvPr>
            <p:cNvSpPr/>
            <p:nvPr/>
          </p:nvSpPr>
          <p:spPr>
            <a:xfrm rot="10800000" flipH="1">
              <a:off x="3287710" y="-3015481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0909"/>
                  <a:alpha val="3636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4" name="三角形 24">
              <a:extLst>
                <a:ext uri="{FF2B5EF4-FFF2-40B4-BE49-F238E27FC236}">
                  <a16:creationId xmlns:a16="http://schemas.microsoft.com/office/drawing/2014/main" id="{20126C67-05F5-428F-9E58-2E11BDDDE232}"/>
                </a:ext>
              </a:extLst>
            </p:cNvPr>
            <p:cNvSpPr/>
            <p:nvPr/>
          </p:nvSpPr>
          <p:spPr>
            <a:xfrm rot="10800000" flipH="1">
              <a:off x="3287710" y="-2928739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8636"/>
                  <a:alpha val="4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5" name="三角形 24">
              <a:extLst>
                <a:ext uri="{FF2B5EF4-FFF2-40B4-BE49-F238E27FC236}">
                  <a16:creationId xmlns:a16="http://schemas.microsoft.com/office/drawing/2014/main" id="{47E9BFED-5C4A-4FC5-B5C4-94D33210C3BB}"/>
                </a:ext>
              </a:extLst>
            </p:cNvPr>
            <p:cNvSpPr/>
            <p:nvPr/>
          </p:nvSpPr>
          <p:spPr>
            <a:xfrm rot="10800000" flipH="1">
              <a:off x="3287709" y="-2841996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6364"/>
                  <a:alpha val="5454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6" name="三角形 24">
              <a:extLst>
                <a:ext uri="{FF2B5EF4-FFF2-40B4-BE49-F238E27FC236}">
                  <a16:creationId xmlns:a16="http://schemas.microsoft.com/office/drawing/2014/main" id="{654BD6FD-3AE1-4D34-9146-5ACCBF6D91E9}"/>
                </a:ext>
              </a:extLst>
            </p:cNvPr>
            <p:cNvSpPr/>
            <p:nvPr/>
          </p:nvSpPr>
          <p:spPr>
            <a:xfrm rot="10800000" flipH="1">
              <a:off x="3287709" y="-2755254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4091"/>
                  <a:alpha val="63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7" name="三角形 24">
              <a:extLst>
                <a:ext uri="{FF2B5EF4-FFF2-40B4-BE49-F238E27FC236}">
                  <a16:creationId xmlns:a16="http://schemas.microsoft.com/office/drawing/2014/main" id="{E901AE0A-A7EB-43B9-99DC-36C902960C37}"/>
                </a:ext>
              </a:extLst>
            </p:cNvPr>
            <p:cNvSpPr/>
            <p:nvPr/>
          </p:nvSpPr>
          <p:spPr>
            <a:xfrm rot="10800000" flipH="1">
              <a:off x="3287709" y="-2668512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1818"/>
                  <a:alpha val="7272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三角形 24">
              <a:extLst>
                <a:ext uri="{FF2B5EF4-FFF2-40B4-BE49-F238E27FC236}">
                  <a16:creationId xmlns:a16="http://schemas.microsoft.com/office/drawing/2014/main" id="{AF2CA2E2-12F9-4772-BCAB-E1B27CEB11AB}"/>
                </a:ext>
              </a:extLst>
            </p:cNvPr>
            <p:cNvSpPr/>
            <p:nvPr/>
          </p:nvSpPr>
          <p:spPr>
            <a:xfrm rot="10800000" flipH="1">
              <a:off x="3287708" y="-2581770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79545"/>
                  <a:alpha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9" name="三角形 24">
              <a:extLst>
                <a:ext uri="{FF2B5EF4-FFF2-40B4-BE49-F238E27FC236}">
                  <a16:creationId xmlns:a16="http://schemas.microsoft.com/office/drawing/2014/main" id="{4FD62928-A021-4853-BF4D-8D3A38B95C0A}"/>
                </a:ext>
              </a:extLst>
            </p:cNvPr>
            <p:cNvSpPr/>
            <p:nvPr/>
          </p:nvSpPr>
          <p:spPr>
            <a:xfrm rot="10800000" flipH="1">
              <a:off x="3287707" y="-2495027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77273"/>
                  <a:alpha val="9090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0" name="三角形 27">
              <a:extLst>
                <a:ext uri="{FF2B5EF4-FFF2-40B4-BE49-F238E27FC236}">
                  <a16:creationId xmlns:a16="http://schemas.microsoft.com/office/drawing/2014/main" id="{1D5378D0-A67A-4096-8436-6D8EA058E63A}"/>
                </a:ext>
              </a:extLst>
            </p:cNvPr>
            <p:cNvSpPr/>
            <p:nvPr/>
          </p:nvSpPr>
          <p:spPr>
            <a:xfrm rot="10800000" flipH="1">
              <a:off x="3287707" y="-2408285"/>
              <a:ext cx="5616575" cy="3975652"/>
            </a:xfrm>
            <a:prstGeom prst="triangl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34CE2AA-8E9A-46E3-801E-D0E4977CDB72}"/>
              </a:ext>
            </a:extLst>
          </p:cNvPr>
          <p:cNvGrpSpPr/>
          <p:nvPr/>
        </p:nvGrpSpPr>
        <p:grpSpPr>
          <a:xfrm rot="5400000" flipH="1">
            <a:off x="8647641" y="771451"/>
            <a:ext cx="5616580" cy="4929817"/>
            <a:chOff x="3287707" y="-3362450"/>
            <a:chExt cx="5616580" cy="4929817"/>
          </a:xfrm>
        </p:grpSpPr>
        <p:sp>
          <p:nvSpPr>
            <p:cNvPr id="42" name="三角形 24">
              <a:extLst>
                <a:ext uri="{FF2B5EF4-FFF2-40B4-BE49-F238E27FC236}">
                  <a16:creationId xmlns:a16="http://schemas.microsoft.com/office/drawing/2014/main" id="{6A4ACF90-CBA8-41B0-9F51-D04D57DE4D9D}"/>
                </a:ext>
              </a:extLst>
            </p:cNvPr>
            <p:cNvSpPr/>
            <p:nvPr/>
          </p:nvSpPr>
          <p:spPr>
            <a:xfrm rot="10800000" flipH="1">
              <a:off x="3287712" y="-3362450"/>
              <a:ext cx="5616575" cy="3975652"/>
            </a:xfrm>
            <a:prstGeom prst="triangle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三角形 24">
              <a:extLst>
                <a:ext uri="{FF2B5EF4-FFF2-40B4-BE49-F238E27FC236}">
                  <a16:creationId xmlns:a16="http://schemas.microsoft.com/office/drawing/2014/main" id="{2DCEDCDC-ACAA-45E4-B308-09CF25E6DCDC}"/>
                </a:ext>
              </a:extLst>
            </p:cNvPr>
            <p:cNvSpPr/>
            <p:nvPr/>
          </p:nvSpPr>
          <p:spPr>
            <a:xfrm rot="10800000" flipH="1">
              <a:off x="3287712" y="-3275708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7727"/>
                  <a:alpha val="909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4" name="三角形 24">
              <a:extLst>
                <a:ext uri="{FF2B5EF4-FFF2-40B4-BE49-F238E27FC236}">
                  <a16:creationId xmlns:a16="http://schemas.microsoft.com/office/drawing/2014/main" id="{D9B2B76E-36D9-4965-8CA8-439BF7718FCB}"/>
                </a:ext>
              </a:extLst>
            </p:cNvPr>
            <p:cNvSpPr/>
            <p:nvPr/>
          </p:nvSpPr>
          <p:spPr>
            <a:xfrm rot="10800000" flipH="1">
              <a:off x="3287711" y="-3188966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5455"/>
                  <a:alpha val="1818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5" name="三角形 24">
              <a:extLst>
                <a:ext uri="{FF2B5EF4-FFF2-40B4-BE49-F238E27FC236}">
                  <a16:creationId xmlns:a16="http://schemas.microsoft.com/office/drawing/2014/main" id="{2A9E7D68-803A-4C1F-B5AF-30782FFB592D}"/>
                </a:ext>
              </a:extLst>
            </p:cNvPr>
            <p:cNvSpPr/>
            <p:nvPr/>
          </p:nvSpPr>
          <p:spPr>
            <a:xfrm rot="10800000" flipH="1">
              <a:off x="3287711" y="-3102223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3182"/>
                  <a:alpha val="2727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6" name="三角形 24">
              <a:extLst>
                <a:ext uri="{FF2B5EF4-FFF2-40B4-BE49-F238E27FC236}">
                  <a16:creationId xmlns:a16="http://schemas.microsoft.com/office/drawing/2014/main" id="{847B68E7-6408-4063-9BFE-60857E7BC0D1}"/>
                </a:ext>
              </a:extLst>
            </p:cNvPr>
            <p:cNvSpPr/>
            <p:nvPr/>
          </p:nvSpPr>
          <p:spPr>
            <a:xfrm rot="10800000" flipH="1">
              <a:off x="3287710" y="-3015481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90909"/>
                  <a:alpha val="3636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7" name="三角形 24">
              <a:extLst>
                <a:ext uri="{FF2B5EF4-FFF2-40B4-BE49-F238E27FC236}">
                  <a16:creationId xmlns:a16="http://schemas.microsoft.com/office/drawing/2014/main" id="{91AB4D60-3540-4945-831F-13DD047EF6F6}"/>
                </a:ext>
              </a:extLst>
            </p:cNvPr>
            <p:cNvSpPr/>
            <p:nvPr/>
          </p:nvSpPr>
          <p:spPr>
            <a:xfrm rot="10800000" flipH="1">
              <a:off x="3287710" y="-2928739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8636"/>
                  <a:alpha val="4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8" name="三角形 24">
              <a:extLst>
                <a:ext uri="{FF2B5EF4-FFF2-40B4-BE49-F238E27FC236}">
                  <a16:creationId xmlns:a16="http://schemas.microsoft.com/office/drawing/2014/main" id="{58DFAB28-FFA0-497A-9D3A-4F55A600938B}"/>
                </a:ext>
              </a:extLst>
            </p:cNvPr>
            <p:cNvSpPr/>
            <p:nvPr/>
          </p:nvSpPr>
          <p:spPr>
            <a:xfrm rot="10800000" flipH="1">
              <a:off x="3287709" y="-2841996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6364"/>
                  <a:alpha val="5454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9" name="三角形 24">
              <a:extLst>
                <a:ext uri="{FF2B5EF4-FFF2-40B4-BE49-F238E27FC236}">
                  <a16:creationId xmlns:a16="http://schemas.microsoft.com/office/drawing/2014/main" id="{D3FE93EA-4354-4F61-AF55-9D8205D0CCDE}"/>
                </a:ext>
              </a:extLst>
            </p:cNvPr>
            <p:cNvSpPr/>
            <p:nvPr/>
          </p:nvSpPr>
          <p:spPr>
            <a:xfrm rot="10800000" flipH="1">
              <a:off x="3287709" y="-2755254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4091"/>
                  <a:alpha val="63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0" name="三角形 24">
              <a:extLst>
                <a:ext uri="{FF2B5EF4-FFF2-40B4-BE49-F238E27FC236}">
                  <a16:creationId xmlns:a16="http://schemas.microsoft.com/office/drawing/2014/main" id="{C2E375D8-9831-4749-A20B-5574323700FD}"/>
                </a:ext>
              </a:extLst>
            </p:cNvPr>
            <p:cNvSpPr/>
            <p:nvPr/>
          </p:nvSpPr>
          <p:spPr>
            <a:xfrm rot="10800000" flipH="1">
              <a:off x="3287709" y="-2668512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81818"/>
                  <a:alpha val="7272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1" name="三角形 24">
              <a:extLst>
                <a:ext uri="{FF2B5EF4-FFF2-40B4-BE49-F238E27FC236}">
                  <a16:creationId xmlns:a16="http://schemas.microsoft.com/office/drawing/2014/main" id="{B4CD889B-7301-44CF-B9C2-D53282EDC2A3}"/>
                </a:ext>
              </a:extLst>
            </p:cNvPr>
            <p:cNvSpPr/>
            <p:nvPr/>
          </p:nvSpPr>
          <p:spPr>
            <a:xfrm rot="10800000" flipH="1">
              <a:off x="3287708" y="-2581770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79545"/>
                  <a:alpha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2" name="三角形 24">
              <a:extLst>
                <a:ext uri="{FF2B5EF4-FFF2-40B4-BE49-F238E27FC236}">
                  <a16:creationId xmlns:a16="http://schemas.microsoft.com/office/drawing/2014/main" id="{A4C9BFBC-6C86-43C9-9D46-78E35B2752C1}"/>
                </a:ext>
              </a:extLst>
            </p:cNvPr>
            <p:cNvSpPr/>
            <p:nvPr/>
          </p:nvSpPr>
          <p:spPr>
            <a:xfrm rot="10800000" flipH="1">
              <a:off x="3287707" y="-2495027"/>
              <a:ext cx="5616575" cy="3975652"/>
            </a:xfrm>
            <a:prstGeom prst="triangle">
              <a:avLst>
                <a:gd name="adj" fmla="val 50000"/>
              </a:avLst>
            </a:prstGeom>
            <a:noFill/>
            <a:ln w="12700" cap="flat" cmpd="sng" algn="ctr">
              <a:solidFill>
                <a:schemeClr val="bg1">
                  <a:lumMod val="77273"/>
                  <a:alpha val="9090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3" name="三角形 27">
              <a:extLst>
                <a:ext uri="{FF2B5EF4-FFF2-40B4-BE49-F238E27FC236}">
                  <a16:creationId xmlns:a16="http://schemas.microsoft.com/office/drawing/2014/main" id="{A9130AB6-51EE-4521-A3E8-DEB06AA2CEE7}"/>
                </a:ext>
              </a:extLst>
            </p:cNvPr>
            <p:cNvSpPr/>
            <p:nvPr/>
          </p:nvSpPr>
          <p:spPr>
            <a:xfrm rot="10800000" flipH="1">
              <a:off x="3287707" y="-2408285"/>
              <a:ext cx="5616575" cy="3975652"/>
            </a:xfrm>
            <a:prstGeom prst="triangl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78A7B5D-528F-47B2-8C12-A285731BDAA9}"/>
              </a:ext>
            </a:extLst>
          </p:cNvPr>
          <p:cNvGrpSpPr/>
          <p:nvPr/>
        </p:nvGrpSpPr>
        <p:grpSpPr>
          <a:xfrm>
            <a:off x="3280568" y="1619141"/>
            <a:ext cx="5336741" cy="3115916"/>
            <a:chOff x="3528868" y="2241074"/>
            <a:chExt cx="5336741" cy="311591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3D0176B-B91B-42B1-B19C-7E67469D6C70}"/>
                </a:ext>
              </a:extLst>
            </p:cNvPr>
            <p:cNvSpPr txBox="1"/>
            <p:nvPr/>
          </p:nvSpPr>
          <p:spPr>
            <a:xfrm>
              <a:off x="4512993" y="4156661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E654B4D-7F61-4B23-ABA2-84A4A1980A44}"/>
                </a:ext>
              </a:extLst>
            </p:cNvPr>
            <p:cNvSpPr txBox="1"/>
            <p:nvPr/>
          </p:nvSpPr>
          <p:spPr>
            <a:xfrm>
              <a:off x="4987624" y="2878448"/>
              <a:ext cx="3877985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7200" dirty="0">
                  <a:solidFill>
                    <a:schemeClr val="bg2">
                      <a:lumMod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开发计划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3FBE735-E58B-4F24-8724-D53FB4695DC8}"/>
                </a:ext>
              </a:extLst>
            </p:cNvPr>
            <p:cNvSpPr txBox="1"/>
            <p:nvPr/>
          </p:nvSpPr>
          <p:spPr>
            <a:xfrm>
              <a:off x="3667414" y="2340300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95455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6BE73F27-F48E-443B-A604-F21FB73D2AD0}"/>
                </a:ext>
              </a:extLst>
            </p:cNvPr>
            <p:cNvSpPr txBox="1"/>
            <p:nvPr/>
          </p:nvSpPr>
          <p:spPr>
            <a:xfrm>
              <a:off x="3650095" y="2327897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93182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0C01726-6FD2-442F-9A29-FC3B43B38BF4}"/>
                </a:ext>
              </a:extLst>
            </p:cNvPr>
            <p:cNvSpPr txBox="1"/>
            <p:nvPr/>
          </p:nvSpPr>
          <p:spPr>
            <a:xfrm>
              <a:off x="3632777" y="2315493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90909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475F3A-A1B6-4642-ABBA-DA29BAE63D35}"/>
                </a:ext>
              </a:extLst>
            </p:cNvPr>
            <p:cNvSpPr txBox="1"/>
            <p:nvPr/>
          </p:nvSpPr>
          <p:spPr>
            <a:xfrm>
              <a:off x="3615459" y="2303090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88636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A63B0C1-A408-4A92-8E95-093077B2D1CD}"/>
                </a:ext>
              </a:extLst>
            </p:cNvPr>
            <p:cNvSpPr txBox="1"/>
            <p:nvPr/>
          </p:nvSpPr>
          <p:spPr>
            <a:xfrm>
              <a:off x="3598141" y="2290687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86364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4EF1A3B-7216-4662-BF95-DCB34FFBE0E2}"/>
                </a:ext>
              </a:extLst>
            </p:cNvPr>
            <p:cNvSpPr txBox="1"/>
            <p:nvPr/>
          </p:nvSpPr>
          <p:spPr>
            <a:xfrm>
              <a:off x="3580823" y="2278284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84091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3D1D28BE-1B24-45C9-B266-D281976A5013}"/>
                </a:ext>
              </a:extLst>
            </p:cNvPr>
            <p:cNvSpPr txBox="1"/>
            <p:nvPr/>
          </p:nvSpPr>
          <p:spPr>
            <a:xfrm>
              <a:off x="3563505" y="2265881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81818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FD4A6C7-825A-45BE-91F7-06DA9AE6DDCE}"/>
                </a:ext>
              </a:extLst>
            </p:cNvPr>
            <p:cNvSpPr txBox="1"/>
            <p:nvPr/>
          </p:nvSpPr>
          <p:spPr>
            <a:xfrm>
              <a:off x="3528868" y="2241074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77273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42BE18E-79E4-4A0B-80E6-2C41C8DD651F}"/>
              </a:ext>
            </a:extLst>
          </p:cNvPr>
          <p:cNvGrpSpPr/>
          <p:nvPr/>
        </p:nvGrpSpPr>
        <p:grpSpPr>
          <a:xfrm>
            <a:off x="3391016" y="2474837"/>
            <a:ext cx="1779186" cy="1660233"/>
            <a:chOff x="2816563" y="3075219"/>
            <a:chExt cx="1779186" cy="1660233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1BC40D6-2FA6-4B34-AFD1-C9030E1A8414}"/>
                </a:ext>
              </a:extLst>
            </p:cNvPr>
            <p:cNvSpPr txBox="1"/>
            <p:nvPr/>
          </p:nvSpPr>
          <p:spPr>
            <a:xfrm>
              <a:off x="3021279" y="3165792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ECECE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ECECE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5E83570-25CE-465B-8F51-EED62470D065}"/>
                </a:ext>
              </a:extLst>
            </p:cNvPr>
            <p:cNvSpPr txBox="1"/>
            <p:nvPr/>
          </p:nvSpPr>
          <p:spPr>
            <a:xfrm>
              <a:off x="2953253" y="3133701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D9D9D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D9D9D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4576421-69C7-41D0-A28A-8CA241689B15}"/>
                </a:ext>
              </a:extLst>
            </p:cNvPr>
            <p:cNvSpPr txBox="1"/>
            <p:nvPr/>
          </p:nvSpPr>
          <p:spPr>
            <a:xfrm>
              <a:off x="2968591" y="3149658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C7C7C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C7C7C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70B9ED1-E2AA-4E60-9E40-E32F3722F575}"/>
                </a:ext>
              </a:extLst>
            </p:cNvPr>
            <p:cNvSpPr txBox="1"/>
            <p:nvPr/>
          </p:nvSpPr>
          <p:spPr>
            <a:xfrm>
              <a:off x="2922901" y="3142669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B4B4B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B4B4B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E2104E65-FD43-4C76-90A9-0DC7254378A1}"/>
                </a:ext>
              </a:extLst>
            </p:cNvPr>
            <p:cNvSpPr txBox="1"/>
            <p:nvPr/>
          </p:nvSpPr>
          <p:spPr>
            <a:xfrm>
              <a:off x="2899182" y="3134715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A1A1A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A1A1A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BCED4DA-C3D3-40D1-A727-4D58FB5C22E0}"/>
                </a:ext>
              </a:extLst>
            </p:cNvPr>
            <p:cNvSpPr txBox="1"/>
            <p:nvPr/>
          </p:nvSpPr>
          <p:spPr>
            <a:xfrm>
              <a:off x="2879627" y="3138775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8F8F8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8F8F8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E2F511F3-A885-42C4-A7B9-A7638F32C644}"/>
                </a:ext>
              </a:extLst>
            </p:cNvPr>
            <p:cNvSpPr txBox="1"/>
            <p:nvPr/>
          </p:nvSpPr>
          <p:spPr>
            <a:xfrm>
              <a:off x="2868830" y="3119772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7C7C7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7C7C7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BF42CCFC-02EA-4B3F-B734-532449A19D67}"/>
                </a:ext>
              </a:extLst>
            </p:cNvPr>
            <p:cNvSpPr txBox="1"/>
            <p:nvPr/>
          </p:nvSpPr>
          <p:spPr>
            <a:xfrm>
              <a:off x="2837922" y="3113182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69696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69696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E122B51-F47C-4D4D-97EB-6B1E4EA44B41}"/>
                </a:ext>
              </a:extLst>
            </p:cNvPr>
            <p:cNvSpPr txBox="1"/>
            <p:nvPr/>
          </p:nvSpPr>
          <p:spPr>
            <a:xfrm>
              <a:off x="2838478" y="3104144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57575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57575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6C51C1F-CB03-4F4D-86F9-4F77B0343215}"/>
                </a:ext>
              </a:extLst>
            </p:cNvPr>
            <p:cNvSpPr txBox="1"/>
            <p:nvPr/>
          </p:nvSpPr>
          <p:spPr>
            <a:xfrm>
              <a:off x="2816563" y="3085102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44444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44444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B2BBDD79-9BFC-44AF-A3E4-2637038E88C7}"/>
                </a:ext>
              </a:extLst>
            </p:cNvPr>
            <p:cNvSpPr txBox="1"/>
            <p:nvPr/>
          </p:nvSpPr>
          <p:spPr>
            <a:xfrm>
              <a:off x="2818923" y="3075219"/>
              <a:ext cx="15744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3232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3232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0718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图形 1">
            <a:extLst>
              <a:ext uri="{FF2B5EF4-FFF2-40B4-BE49-F238E27FC236}">
                <a16:creationId xmlns:a16="http://schemas.microsoft.com/office/drawing/2014/main" id="{D7DD6C8B-F05B-46D1-96A0-DBF00C3C87FF}"/>
              </a:ext>
            </a:extLst>
          </p:cNvPr>
          <p:cNvSpPr/>
          <p:nvPr/>
        </p:nvSpPr>
        <p:spPr>
          <a:xfrm rot="14887572">
            <a:off x="-2056702" y="-3949338"/>
            <a:ext cx="5373176" cy="631301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10800000" scaled="1"/>
            <a:tileRect/>
          </a:gradFill>
          <a:ln w="9525" cap="flat">
            <a:solidFill>
              <a:schemeClr val="bg1">
                <a:alpha val="0"/>
              </a:schemeClr>
            </a:solidFill>
            <a:prstDash val="solid"/>
            <a:miter/>
          </a:ln>
          <a:effectLst>
            <a:outerShdw blurRad="635000" sx="102000" sy="102000" algn="ctr" rotWithShape="0">
              <a:srgbClr val="323232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29CF800-F1EB-488A-A107-768A2AB9586A}"/>
              </a:ext>
            </a:extLst>
          </p:cNvPr>
          <p:cNvGrpSpPr/>
          <p:nvPr/>
        </p:nvGrpSpPr>
        <p:grpSpPr>
          <a:xfrm>
            <a:off x="-2344603" y="-1512542"/>
            <a:ext cx="5948978" cy="5063335"/>
            <a:chOff x="-2344603" y="-3324499"/>
            <a:chExt cx="5948978" cy="5063335"/>
          </a:xfrm>
        </p:grpSpPr>
        <p:sp>
          <p:nvSpPr>
            <p:cNvPr id="69" name="图形 1">
              <a:extLst>
                <a:ext uri="{FF2B5EF4-FFF2-40B4-BE49-F238E27FC236}">
                  <a16:creationId xmlns:a16="http://schemas.microsoft.com/office/drawing/2014/main" id="{7E1FAEED-C97E-48C6-9F55-F8CE067C54E7}"/>
                </a:ext>
              </a:extLst>
            </p:cNvPr>
            <p:cNvSpPr/>
            <p:nvPr/>
          </p:nvSpPr>
          <p:spPr>
            <a:xfrm rot="14887572">
              <a:off x="-1901782" y="-3767320"/>
              <a:ext cx="5063335" cy="5948978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C91B857-710B-45C4-B10B-F6CAFEBF7963}"/>
                </a:ext>
              </a:extLst>
            </p:cNvPr>
            <p:cNvGrpSpPr/>
            <p:nvPr/>
          </p:nvGrpSpPr>
          <p:grpSpPr>
            <a:xfrm>
              <a:off x="-2162584" y="-3169579"/>
              <a:ext cx="5584942" cy="4753495"/>
              <a:chOff x="-2162584" y="-3169579"/>
              <a:chExt cx="5584942" cy="4753495"/>
            </a:xfrm>
          </p:grpSpPr>
          <p:sp>
            <p:nvSpPr>
              <p:cNvPr id="70" name="图形 1">
                <a:extLst>
                  <a:ext uri="{FF2B5EF4-FFF2-40B4-BE49-F238E27FC236}">
                    <a16:creationId xmlns:a16="http://schemas.microsoft.com/office/drawing/2014/main" id="{2D7B2027-9C53-4563-9173-E02CD8612250}"/>
                  </a:ext>
                </a:extLst>
              </p:cNvPr>
              <p:cNvSpPr/>
              <p:nvPr/>
            </p:nvSpPr>
            <p:spPr>
              <a:xfrm rot="14887572">
                <a:off x="-1746861" y="-3585302"/>
                <a:ext cx="4753495" cy="558494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4444"/>
                    <a:alpha val="2222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1" name="图形 1">
                <a:extLst>
                  <a:ext uri="{FF2B5EF4-FFF2-40B4-BE49-F238E27FC236}">
                    <a16:creationId xmlns:a16="http://schemas.microsoft.com/office/drawing/2014/main" id="{761020E2-7102-4DE0-8378-51CFF30A0565}"/>
                  </a:ext>
                </a:extLst>
              </p:cNvPr>
              <p:cNvSpPr/>
              <p:nvPr/>
            </p:nvSpPr>
            <p:spPr>
              <a:xfrm rot="14887572">
                <a:off x="-1591941" y="-3403284"/>
                <a:ext cx="4443654" cy="522090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2" name="图形 1">
                <a:extLst>
                  <a:ext uri="{FF2B5EF4-FFF2-40B4-BE49-F238E27FC236}">
                    <a16:creationId xmlns:a16="http://schemas.microsoft.com/office/drawing/2014/main" id="{132530FB-FC02-41F8-B0EA-214642311369}"/>
                  </a:ext>
                </a:extLst>
              </p:cNvPr>
              <p:cNvSpPr/>
              <p:nvPr/>
            </p:nvSpPr>
            <p:spPr>
              <a:xfrm rot="14887572">
                <a:off x="-1437021" y="-3221266"/>
                <a:ext cx="4133813" cy="485687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8889"/>
                    <a:alpha val="4444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3" name="图形 1">
                <a:extLst>
                  <a:ext uri="{FF2B5EF4-FFF2-40B4-BE49-F238E27FC236}">
                    <a16:creationId xmlns:a16="http://schemas.microsoft.com/office/drawing/2014/main" id="{972FC560-97F5-4A6E-B4E1-410E1BED821F}"/>
                  </a:ext>
                </a:extLst>
              </p:cNvPr>
              <p:cNvSpPr/>
              <p:nvPr/>
            </p:nvSpPr>
            <p:spPr>
              <a:xfrm rot="14887572">
                <a:off x="-1282100" y="-3039248"/>
                <a:ext cx="3823973" cy="4492834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6111"/>
                    <a:alpha val="5555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4" name="图形 1">
                <a:extLst>
                  <a:ext uri="{FF2B5EF4-FFF2-40B4-BE49-F238E27FC236}">
                    <a16:creationId xmlns:a16="http://schemas.microsoft.com/office/drawing/2014/main" id="{CCC3D123-D99F-4D30-BBBF-EC9FF85B92A3}"/>
                  </a:ext>
                </a:extLst>
              </p:cNvPr>
              <p:cNvSpPr/>
              <p:nvPr/>
            </p:nvSpPr>
            <p:spPr>
              <a:xfrm rot="14887572">
                <a:off x="-1127180" y="-2857230"/>
                <a:ext cx="3514132" cy="4128798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5" name="图形 1">
                <a:extLst>
                  <a:ext uri="{FF2B5EF4-FFF2-40B4-BE49-F238E27FC236}">
                    <a16:creationId xmlns:a16="http://schemas.microsoft.com/office/drawing/2014/main" id="{3E4914DE-CDF4-49C6-8D7B-889D6C23C330}"/>
                  </a:ext>
                </a:extLst>
              </p:cNvPr>
              <p:cNvSpPr/>
              <p:nvPr/>
            </p:nvSpPr>
            <p:spPr>
              <a:xfrm rot="14887572">
                <a:off x="-972260" y="-2675212"/>
                <a:ext cx="3204291" cy="376476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0556"/>
                    <a:alpha val="7777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6" name="图形 1">
                <a:extLst>
                  <a:ext uri="{FF2B5EF4-FFF2-40B4-BE49-F238E27FC236}">
                    <a16:creationId xmlns:a16="http://schemas.microsoft.com/office/drawing/2014/main" id="{6BF82999-032C-48C8-A5FD-B2D618E3F6B0}"/>
                  </a:ext>
                </a:extLst>
              </p:cNvPr>
              <p:cNvSpPr/>
              <p:nvPr/>
            </p:nvSpPr>
            <p:spPr>
              <a:xfrm rot="14887572">
                <a:off x="-817339" y="-2493194"/>
                <a:ext cx="2894451" cy="340072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77778"/>
                    <a:alpha val="8888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7" name="图形 1">
                <a:extLst>
                  <a:ext uri="{FF2B5EF4-FFF2-40B4-BE49-F238E27FC236}">
                    <a16:creationId xmlns:a16="http://schemas.microsoft.com/office/drawing/2014/main" id="{D55444C3-3F03-4CF2-AC1B-D43F9F7CECFB}"/>
                  </a:ext>
                </a:extLst>
              </p:cNvPr>
              <p:cNvSpPr/>
              <p:nvPr/>
            </p:nvSpPr>
            <p:spPr>
              <a:xfrm rot="14887572">
                <a:off x="-662419" y="-231117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图形 1">
                <a:extLst>
                  <a:ext uri="{FF2B5EF4-FFF2-40B4-BE49-F238E27FC236}">
                    <a16:creationId xmlns:a16="http://schemas.microsoft.com/office/drawing/2014/main" id="{2526E24E-B8C0-4B41-956E-DA7A1B545586}"/>
                  </a:ext>
                </a:extLst>
              </p:cNvPr>
              <p:cNvSpPr/>
              <p:nvPr/>
            </p:nvSpPr>
            <p:spPr>
              <a:xfrm rot="14887572">
                <a:off x="-652248" y="-231433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190500" dist="381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1" name="图形 6">
            <a:extLst>
              <a:ext uri="{FF2B5EF4-FFF2-40B4-BE49-F238E27FC236}">
                <a16:creationId xmlns:a16="http://schemas.microsoft.com/office/drawing/2014/main" id="{ACB39456-B5D8-4EC6-8190-60747E923537}"/>
              </a:ext>
            </a:extLst>
          </p:cNvPr>
          <p:cNvSpPr/>
          <p:nvPr/>
        </p:nvSpPr>
        <p:spPr>
          <a:xfrm rot="19725250">
            <a:off x="3828922" y="18589"/>
            <a:ext cx="5113360" cy="6078364"/>
          </a:xfrm>
          <a:custGeom>
            <a:avLst/>
            <a:gdLst>
              <a:gd name="connsiteX0" fmla="*/ 1052637 w 1721020"/>
              <a:gd name="connsiteY0" fmla="*/ 149476 h 1976137"/>
              <a:gd name="connsiteX1" fmla="*/ 159731 w 1721020"/>
              <a:gd name="connsiteY1" fmla="*/ 283918 h 1976137"/>
              <a:gd name="connsiteX2" fmla="*/ 16785 w 1721020"/>
              <a:gd name="connsiteY2" fmla="*/ 635817 h 1976137"/>
              <a:gd name="connsiteX3" fmla="*/ 938847 w 1721020"/>
              <a:gd name="connsiteY3" fmla="*/ 1959990 h 1976137"/>
              <a:gd name="connsiteX4" fmla="*/ 1356347 w 1721020"/>
              <a:gd name="connsiteY4" fmla="*/ 1937718 h 1976137"/>
              <a:gd name="connsiteX5" fmla="*/ 1247011 w 1721020"/>
              <a:gd name="connsiteY5" fmla="*/ 345065 h 1976137"/>
              <a:gd name="connsiteX6" fmla="*/ 1052637 w 1721020"/>
              <a:gd name="connsiteY6" fmla="*/ 149476 h 197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1020" h="1976137">
                <a:moveTo>
                  <a:pt x="1052637" y="149476"/>
                </a:moveTo>
                <a:cubicBezTo>
                  <a:pt x="855833" y="10580"/>
                  <a:pt x="479638" y="-154638"/>
                  <a:pt x="159731" y="283918"/>
                </a:cubicBezTo>
                <a:cubicBezTo>
                  <a:pt x="84006" y="387585"/>
                  <a:pt x="35008" y="508663"/>
                  <a:pt x="16785" y="635817"/>
                </a:cubicBezTo>
                <a:cubicBezTo>
                  <a:pt x="-34643" y="989334"/>
                  <a:pt x="-26949" y="1753063"/>
                  <a:pt x="938847" y="1959990"/>
                </a:cubicBezTo>
                <a:cubicBezTo>
                  <a:pt x="1077339" y="1989551"/>
                  <a:pt x="1221905" y="1983072"/>
                  <a:pt x="1356347" y="1937718"/>
                </a:cubicBezTo>
                <a:cubicBezTo>
                  <a:pt x="1670990" y="1831218"/>
                  <a:pt x="2040300" y="1482559"/>
                  <a:pt x="1247011" y="345065"/>
                </a:cubicBezTo>
                <a:cubicBezTo>
                  <a:pt x="1193963" y="269340"/>
                  <a:pt x="1128362" y="202524"/>
                  <a:pt x="1052637" y="149476"/>
                </a:cubicBezTo>
                <a:close/>
              </a:path>
            </a:pathLst>
          </a:custGeom>
          <a:noFill/>
          <a:ln w="4047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77AEA76-412A-4DFE-9A5A-E7710444F481}"/>
              </a:ext>
            </a:extLst>
          </p:cNvPr>
          <p:cNvSpPr txBox="1"/>
          <p:nvPr/>
        </p:nvSpPr>
        <p:spPr>
          <a:xfrm>
            <a:off x="595028" y="538709"/>
            <a:ext cx="2824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·</a:t>
            </a:r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文鼎CS大黑繁" panose="02010609010101010101" pitchFamily="49" charset="-122"/>
              </a:rPr>
              <a:t>项目分工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2CF2E3-FDC0-42A1-8A3E-F8F291D3DA74}"/>
              </a:ext>
            </a:extLst>
          </p:cNvPr>
          <p:cNvGrpSpPr/>
          <p:nvPr/>
        </p:nvGrpSpPr>
        <p:grpSpPr>
          <a:xfrm>
            <a:off x="8662149" y="4435307"/>
            <a:ext cx="5104898" cy="5104894"/>
            <a:chOff x="9019183" y="3804990"/>
            <a:chExt cx="2387288" cy="238728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F736F21-D5C4-4332-93B9-A242F42F8784}"/>
                </a:ext>
              </a:extLst>
            </p:cNvPr>
            <p:cNvSpPr/>
            <p:nvPr/>
          </p:nvSpPr>
          <p:spPr>
            <a:xfrm>
              <a:off x="9237556" y="4020299"/>
              <a:ext cx="1956669" cy="19566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612EF452-B8C2-47E6-A092-7EB9EE85D75F}"/>
                </a:ext>
              </a:extLst>
            </p:cNvPr>
            <p:cNvSpPr/>
            <p:nvPr/>
          </p:nvSpPr>
          <p:spPr>
            <a:xfrm>
              <a:off x="9138681" y="3912644"/>
              <a:ext cx="2171978" cy="2171977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63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11F6CB9-EAC4-4D57-AAE8-F0F66A08F9DD}"/>
                </a:ext>
              </a:extLst>
            </p:cNvPr>
            <p:cNvSpPr/>
            <p:nvPr/>
          </p:nvSpPr>
          <p:spPr>
            <a:xfrm>
              <a:off x="9019183" y="3804990"/>
              <a:ext cx="2387288" cy="2387286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4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C18E41C-9CE8-4EF3-A8B9-9F1A20542463}"/>
                </a:ext>
              </a:extLst>
            </p:cNvPr>
            <p:cNvSpPr/>
            <p:nvPr/>
          </p:nvSpPr>
          <p:spPr>
            <a:xfrm>
              <a:off x="9342224" y="4127953"/>
              <a:ext cx="1741359" cy="1741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0EBFFE3-75AE-418F-BF1C-EF2791E4204F}"/>
              </a:ext>
            </a:extLst>
          </p:cNvPr>
          <p:cNvSpPr txBox="1"/>
          <p:nvPr/>
        </p:nvSpPr>
        <p:spPr>
          <a:xfrm>
            <a:off x="1919410" y="2708868"/>
            <a:ext cx="752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文鼎CS大黑繁" panose="02010609010101010101" pitchFamily="49" charset="-122"/>
              </a:rPr>
              <a:t>张敏</a:t>
            </a:r>
          </a:p>
        </p:txBody>
      </p:sp>
      <p:sp>
        <p:nvSpPr>
          <p:cNvPr id="27" name="iconfont-1187-868307">
            <a:extLst>
              <a:ext uri="{FF2B5EF4-FFF2-40B4-BE49-F238E27FC236}">
                <a16:creationId xmlns:a16="http://schemas.microsoft.com/office/drawing/2014/main" id="{6A213C61-758C-49ED-BDEC-6EDBDC1D9B82}"/>
              </a:ext>
            </a:extLst>
          </p:cNvPr>
          <p:cNvSpPr/>
          <p:nvPr/>
        </p:nvSpPr>
        <p:spPr>
          <a:xfrm>
            <a:off x="1974887" y="3154302"/>
            <a:ext cx="609685" cy="596840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confont-1187-868307">
            <a:extLst>
              <a:ext uri="{FF2B5EF4-FFF2-40B4-BE49-F238E27FC236}">
                <a16:creationId xmlns:a16="http://schemas.microsoft.com/office/drawing/2014/main" id="{35DA5429-D0CC-4186-912B-D5A3D197A497}"/>
              </a:ext>
            </a:extLst>
          </p:cNvPr>
          <p:cNvSpPr/>
          <p:nvPr/>
        </p:nvSpPr>
        <p:spPr>
          <a:xfrm>
            <a:off x="5791157" y="3154302"/>
            <a:ext cx="609685" cy="596840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confont-1187-868307">
            <a:extLst>
              <a:ext uri="{FF2B5EF4-FFF2-40B4-BE49-F238E27FC236}">
                <a16:creationId xmlns:a16="http://schemas.microsoft.com/office/drawing/2014/main" id="{25132BB0-D875-45AB-8326-A4D52A74CF7E}"/>
              </a:ext>
            </a:extLst>
          </p:cNvPr>
          <p:cNvSpPr/>
          <p:nvPr/>
        </p:nvSpPr>
        <p:spPr>
          <a:xfrm>
            <a:off x="9350523" y="3154302"/>
            <a:ext cx="609685" cy="596840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817063-18C8-4D10-A7F9-3DE1A07F7986}"/>
              </a:ext>
            </a:extLst>
          </p:cNvPr>
          <p:cNvSpPr txBox="1"/>
          <p:nvPr/>
        </p:nvSpPr>
        <p:spPr>
          <a:xfrm>
            <a:off x="5588233" y="2708868"/>
            <a:ext cx="752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lt"/>
                <a:ea typeface="文鼎CS大黑繁" panose="02010609010101010101" pitchFamily="49" charset="-122"/>
              </a:rPr>
              <a:t>张甜雅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19F4629-725C-4066-8C72-89F6353ECE3B}"/>
              </a:ext>
            </a:extLst>
          </p:cNvPr>
          <p:cNvSpPr txBox="1"/>
          <p:nvPr/>
        </p:nvSpPr>
        <p:spPr>
          <a:xfrm>
            <a:off x="9322541" y="2663544"/>
            <a:ext cx="752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文鼎CS大黑繁" panose="02010609010101010101" pitchFamily="49" charset="-122"/>
              </a:rPr>
              <a:t>李妍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1ED89E-9F47-494E-A550-F8A13DAA808C}"/>
              </a:ext>
            </a:extLst>
          </p:cNvPr>
          <p:cNvSpPr txBox="1"/>
          <p:nvPr/>
        </p:nvSpPr>
        <p:spPr>
          <a:xfrm>
            <a:off x="1440136" y="4503445"/>
            <a:ext cx="218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策划</a:t>
            </a:r>
            <a:r>
              <a:rPr lang="en-US" altLang="zh-CN" dirty="0"/>
              <a:t>/</a:t>
            </a:r>
            <a:r>
              <a:rPr lang="zh-CN" altLang="en-US" dirty="0"/>
              <a:t>建模</a:t>
            </a:r>
            <a:r>
              <a:rPr lang="en-US" altLang="zh-CN" dirty="0"/>
              <a:t>/</a:t>
            </a:r>
            <a:r>
              <a:rPr lang="zh-CN" altLang="en-US" dirty="0"/>
              <a:t>场景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B215072-BA94-4E8B-AB76-36E4DAF2C3E9}"/>
              </a:ext>
            </a:extLst>
          </p:cNvPr>
          <p:cNvSpPr txBox="1"/>
          <p:nvPr/>
        </p:nvSpPr>
        <p:spPr>
          <a:xfrm>
            <a:off x="5359833" y="4491639"/>
            <a:ext cx="218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策划</a:t>
            </a:r>
            <a:r>
              <a:rPr lang="en-US" altLang="zh-CN" dirty="0"/>
              <a:t>/</a:t>
            </a:r>
            <a:r>
              <a:rPr lang="zh-CN" altLang="en-US" dirty="0"/>
              <a:t>建模</a:t>
            </a:r>
            <a:r>
              <a:rPr lang="en-US" altLang="zh-CN" dirty="0"/>
              <a:t>/</a:t>
            </a:r>
            <a:r>
              <a:rPr lang="zh-CN" altLang="en-US" dirty="0"/>
              <a:t>角色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D588594-597E-41B2-910F-7DB0049E9011}"/>
              </a:ext>
            </a:extLst>
          </p:cNvPr>
          <p:cNvSpPr txBox="1"/>
          <p:nvPr/>
        </p:nvSpPr>
        <p:spPr>
          <a:xfrm>
            <a:off x="8973003" y="4456820"/>
            <a:ext cx="1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策划</a:t>
            </a:r>
            <a:r>
              <a:rPr lang="en-US" altLang="zh-CN" dirty="0"/>
              <a:t>/</a:t>
            </a:r>
            <a:r>
              <a:rPr lang="zh-CN" altLang="en-US" dirty="0"/>
              <a:t>动画</a:t>
            </a:r>
            <a:r>
              <a:rPr lang="en-US" altLang="zh-CN" dirty="0"/>
              <a:t>/</a:t>
            </a:r>
            <a:r>
              <a:rPr lang="en-US" altLang="zh-CN" dirty="0" err="1"/>
              <a:t>ui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1787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6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21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1">
            <a:extLst>
              <a:ext uri="{FF2B5EF4-FFF2-40B4-BE49-F238E27FC236}">
                <a16:creationId xmlns:a16="http://schemas.microsoft.com/office/drawing/2014/main" id="{2ACD1BA4-5B7D-43FB-9365-F2E6CF6DF84D}"/>
              </a:ext>
            </a:extLst>
          </p:cNvPr>
          <p:cNvSpPr/>
          <p:nvPr/>
        </p:nvSpPr>
        <p:spPr>
          <a:xfrm rot="1387572">
            <a:off x="4623011" y="1380086"/>
            <a:ext cx="3593563" cy="422211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DBDBDB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6" name="图形 1">
            <a:extLst>
              <a:ext uri="{FF2B5EF4-FFF2-40B4-BE49-F238E27FC236}">
                <a16:creationId xmlns:a16="http://schemas.microsoft.com/office/drawing/2014/main" id="{2406CFEB-8FFE-4F07-939C-E375A2F50EA9}"/>
              </a:ext>
            </a:extLst>
          </p:cNvPr>
          <p:cNvSpPr/>
          <p:nvPr/>
        </p:nvSpPr>
        <p:spPr>
          <a:xfrm rot="1387572">
            <a:off x="4422713" y="1276386"/>
            <a:ext cx="3843743" cy="4516058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7" name="图形 1">
            <a:extLst>
              <a:ext uri="{FF2B5EF4-FFF2-40B4-BE49-F238E27FC236}">
                <a16:creationId xmlns:a16="http://schemas.microsoft.com/office/drawing/2014/main" id="{B13FE8E4-5DC2-47C1-B070-EF50D2B1F3CC}"/>
              </a:ext>
            </a:extLst>
          </p:cNvPr>
          <p:cNvSpPr/>
          <p:nvPr/>
        </p:nvSpPr>
        <p:spPr>
          <a:xfrm rot="1387572">
            <a:off x="4222415" y="1172687"/>
            <a:ext cx="4093922" cy="4809998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0E0E0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8" name="图形 1">
            <a:extLst>
              <a:ext uri="{FF2B5EF4-FFF2-40B4-BE49-F238E27FC236}">
                <a16:creationId xmlns:a16="http://schemas.microsoft.com/office/drawing/2014/main" id="{86351A03-2156-490F-9B52-F56002A1E946}"/>
              </a:ext>
            </a:extLst>
          </p:cNvPr>
          <p:cNvSpPr/>
          <p:nvPr/>
        </p:nvSpPr>
        <p:spPr>
          <a:xfrm rot="1387572">
            <a:off x="4022118" y="1068988"/>
            <a:ext cx="4344102" cy="5103937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2E2E2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9" name="图形 1">
            <a:extLst>
              <a:ext uri="{FF2B5EF4-FFF2-40B4-BE49-F238E27FC236}">
                <a16:creationId xmlns:a16="http://schemas.microsoft.com/office/drawing/2014/main" id="{293FBC2C-504C-4930-B1E9-259CEFE00EEE}"/>
              </a:ext>
            </a:extLst>
          </p:cNvPr>
          <p:cNvSpPr/>
          <p:nvPr/>
        </p:nvSpPr>
        <p:spPr>
          <a:xfrm rot="1387572">
            <a:off x="3821820" y="965288"/>
            <a:ext cx="4594282" cy="5397876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4E4E4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0" name="图形 1">
            <a:extLst>
              <a:ext uri="{FF2B5EF4-FFF2-40B4-BE49-F238E27FC236}">
                <a16:creationId xmlns:a16="http://schemas.microsoft.com/office/drawing/2014/main" id="{6251CDC0-9C68-4409-BC69-E9E54893B23C}"/>
              </a:ext>
            </a:extLst>
          </p:cNvPr>
          <p:cNvSpPr/>
          <p:nvPr/>
        </p:nvSpPr>
        <p:spPr>
          <a:xfrm rot="1387572">
            <a:off x="3621523" y="861589"/>
            <a:ext cx="4844461" cy="5691815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7E7E7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1" name="图形 1">
            <a:extLst>
              <a:ext uri="{FF2B5EF4-FFF2-40B4-BE49-F238E27FC236}">
                <a16:creationId xmlns:a16="http://schemas.microsoft.com/office/drawing/2014/main" id="{CFF8384F-B79F-4D27-B33B-1AAFB31945E2}"/>
              </a:ext>
            </a:extLst>
          </p:cNvPr>
          <p:cNvSpPr/>
          <p:nvPr/>
        </p:nvSpPr>
        <p:spPr>
          <a:xfrm rot="1387572">
            <a:off x="3421225" y="757890"/>
            <a:ext cx="5094641" cy="5985755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9E9E9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2" name="图形 1">
            <a:extLst>
              <a:ext uri="{FF2B5EF4-FFF2-40B4-BE49-F238E27FC236}">
                <a16:creationId xmlns:a16="http://schemas.microsoft.com/office/drawing/2014/main" id="{33952D66-6632-45BD-8F68-81C16A7BAE58}"/>
              </a:ext>
            </a:extLst>
          </p:cNvPr>
          <p:cNvSpPr/>
          <p:nvPr/>
        </p:nvSpPr>
        <p:spPr>
          <a:xfrm rot="1387572">
            <a:off x="3220928" y="654190"/>
            <a:ext cx="5344820" cy="627969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CECEC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3" name="图形 1">
            <a:extLst>
              <a:ext uri="{FF2B5EF4-FFF2-40B4-BE49-F238E27FC236}">
                <a16:creationId xmlns:a16="http://schemas.microsoft.com/office/drawing/2014/main" id="{BBEE8BD4-C83E-4CFF-9E6D-BA37C8A09E8C}"/>
              </a:ext>
            </a:extLst>
          </p:cNvPr>
          <p:cNvSpPr/>
          <p:nvPr/>
        </p:nvSpPr>
        <p:spPr>
          <a:xfrm rot="1387572">
            <a:off x="3020630" y="550491"/>
            <a:ext cx="5595000" cy="657363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EEEEE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4" name="图形 1">
            <a:extLst>
              <a:ext uri="{FF2B5EF4-FFF2-40B4-BE49-F238E27FC236}">
                <a16:creationId xmlns:a16="http://schemas.microsoft.com/office/drawing/2014/main" id="{B3B85DF7-A80D-4BCA-92BE-1142BCFF5C98}"/>
              </a:ext>
            </a:extLst>
          </p:cNvPr>
          <p:cNvSpPr/>
          <p:nvPr/>
        </p:nvSpPr>
        <p:spPr>
          <a:xfrm rot="1387572">
            <a:off x="2820332" y="446792"/>
            <a:ext cx="5845180" cy="6867572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0F0F0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5" name="图形 1">
            <a:extLst>
              <a:ext uri="{FF2B5EF4-FFF2-40B4-BE49-F238E27FC236}">
                <a16:creationId xmlns:a16="http://schemas.microsoft.com/office/drawing/2014/main" id="{C5B581ED-FF3F-450E-A83F-B933DFC0EA46}"/>
              </a:ext>
            </a:extLst>
          </p:cNvPr>
          <p:cNvSpPr/>
          <p:nvPr/>
        </p:nvSpPr>
        <p:spPr>
          <a:xfrm rot="1387572">
            <a:off x="1138550" y="-567143"/>
            <a:ext cx="6095359" cy="7161512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3F3F3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6" name="图形 1">
            <a:extLst>
              <a:ext uri="{FF2B5EF4-FFF2-40B4-BE49-F238E27FC236}">
                <a16:creationId xmlns:a16="http://schemas.microsoft.com/office/drawing/2014/main" id="{F53CE35B-5C7B-4224-BA1B-748EFC6FEA23}"/>
              </a:ext>
            </a:extLst>
          </p:cNvPr>
          <p:cNvSpPr/>
          <p:nvPr/>
        </p:nvSpPr>
        <p:spPr>
          <a:xfrm rot="1387572">
            <a:off x="2419737" y="239393"/>
            <a:ext cx="6345539" cy="7455451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5F5F5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7" name="图形 1">
            <a:extLst>
              <a:ext uri="{FF2B5EF4-FFF2-40B4-BE49-F238E27FC236}">
                <a16:creationId xmlns:a16="http://schemas.microsoft.com/office/drawing/2014/main" id="{8E3684BA-8A5E-4DE8-83AC-5DA759F524A7}"/>
              </a:ext>
            </a:extLst>
          </p:cNvPr>
          <p:cNvSpPr/>
          <p:nvPr/>
        </p:nvSpPr>
        <p:spPr>
          <a:xfrm rot="1387572">
            <a:off x="2219440" y="135694"/>
            <a:ext cx="6595719" cy="7749391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7F7F7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8" name="图形 1">
            <a:extLst>
              <a:ext uri="{FF2B5EF4-FFF2-40B4-BE49-F238E27FC236}">
                <a16:creationId xmlns:a16="http://schemas.microsoft.com/office/drawing/2014/main" id="{864E3761-4569-4AF2-838B-5A5061A4204A}"/>
              </a:ext>
            </a:extLst>
          </p:cNvPr>
          <p:cNvSpPr/>
          <p:nvPr/>
        </p:nvSpPr>
        <p:spPr>
          <a:xfrm rot="1387572">
            <a:off x="2019142" y="31995"/>
            <a:ext cx="6845898" cy="804332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8731" cap="flat">
            <a:solidFill>
              <a:srgbClr val="FAFAFA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9" name="图形 1">
            <a:extLst>
              <a:ext uri="{FF2B5EF4-FFF2-40B4-BE49-F238E27FC236}">
                <a16:creationId xmlns:a16="http://schemas.microsoft.com/office/drawing/2014/main" id="{DC84EBD9-E7A9-4762-A47D-52AA5E85391D}"/>
              </a:ext>
            </a:extLst>
          </p:cNvPr>
          <p:cNvSpPr/>
          <p:nvPr/>
        </p:nvSpPr>
        <p:spPr>
          <a:xfrm rot="1387572">
            <a:off x="1818845" y="-71705"/>
            <a:ext cx="7096078" cy="833726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128" cap="flat">
            <a:solidFill>
              <a:srgbClr val="FCFCFC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186DFED-0AE2-4415-A88F-18E553D52BC1}"/>
              </a:ext>
            </a:extLst>
          </p:cNvPr>
          <p:cNvSpPr/>
          <p:nvPr/>
        </p:nvSpPr>
        <p:spPr>
          <a:xfrm>
            <a:off x="7536076" y="2858974"/>
            <a:ext cx="1956669" cy="1956668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81818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ADF1392-053B-486C-A920-5BF0AEE73325}"/>
              </a:ext>
            </a:extLst>
          </p:cNvPr>
          <p:cNvSpPr/>
          <p:nvPr/>
        </p:nvSpPr>
        <p:spPr>
          <a:xfrm>
            <a:off x="7437201" y="2751319"/>
            <a:ext cx="2171978" cy="2171977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63636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63EE040-D767-474C-9118-E4B1A93C3993}"/>
              </a:ext>
            </a:extLst>
          </p:cNvPr>
          <p:cNvSpPr/>
          <p:nvPr/>
        </p:nvSpPr>
        <p:spPr>
          <a:xfrm>
            <a:off x="7317703" y="2643665"/>
            <a:ext cx="2387288" cy="2387286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45455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图形 1">
            <a:extLst>
              <a:ext uri="{FF2B5EF4-FFF2-40B4-BE49-F238E27FC236}">
                <a16:creationId xmlns:a16="http://schemas.microsoft.com/office/drawing/2014/main" id="{91E97BD3-5419-4550-BF24-AD2A5051C4D9}"/>
              </a:ext>
            </a:extLst>
          </p:cNvPr>
          <p:cNvSpPr/>
          <p:nvPr/>
        </p:nvSpPr>
        <p:spPr>
          <a:xfrm rot="1387572">
            <a:off x="4823308" y="1483785"/>
            <a:ext cx="3343383" cy="3928180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solidFill>
            <a:srgbClr val="F0F0F0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635000" sx="102000" sy="102000" algn="ctr" rotWithShape="0">
              <a:srgbClr val="323232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B317741-BE2F-44A4-BC2C-017D2C5DA678}"/>
              </a:ext>
            </a:extLst>
          </p:cNvPr>
          <p:cNvSpPr/>
          <p:nvPr/>
        </p:nvSpPr>
        <p:spPr>
          <a:xfrm>
            <a:off x="7640744" y="2966628"/>
            <a:ext cx="1741359" cy="17413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D8D303-661B-48CC-A738-F69CF106DFAA}"/>
              </a:ext>
            </a:extLst>
          </p:cNvPr>
          <p:cNvGrpSpPr/>
          <p:nvPr/>
        </p:nvGrpSpPr>
        <p:grpSpPr>
          <a:xfrm>
            <a:off x="6244632" y="2722237"/>
            <a:ext cx="4053089" cy="1057436"/>
            <a:chOff x="10488130" y="2739067"/>
            <a:chExt cx="4053089" cy="105743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DC03CF4-9959-4D37-ADAE-3C16BECFB200}"/>
                </a:ext>
              </a:extLst>
            </p:cNvPr>
            <p:cNvSpPr txBox="1"/>
            <p:nvPr/>
          </p:nvSpPr>
          <p:spPr>
            <a:xfrm>
              <a:off x="10488130" y="2739067"/>
              <a:ext cx="325281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spc="3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THANKS.</a:t>
              </a:r>
              <a:endParaRPr lang="zh-CN" altLang="en-US" sz="54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1BEB8D8-870C-4089-A703-6A19F85B05A6}"/>
                </a:ext>
              </a:extLst>
            </p:cNvPr>
            <p:cNvSpPr txBox="1"/>
            <p:nvPr/>
          </p:nvSpPr>
          <p:spPr>
            <a:xfrm>
              <a:off x="10753002" y="3427171"/>
              <a:ext cx="378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Beautiful Of Design.</a:t>
              </a:r>
              <a:endParaRPr lang="zh-CN" altLang="en-US" i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97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F7C713E-6537-4A96-AA77-DE53A70BE979}"/>
              </a:ext>
            </a:extLst>
          </p:cNvPr>
          <p:cNvSpPr/>
          <p:nvPr/>
        </p:nvSpPr>
        <p:spPr>
          <a:xfrm>
            <a:off x="2306156" y="0"/>
            <a:ext cx="3812229" cy="7342898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479E941-91E6-4E19-BF12-0C1E7F5B4E9C}"/>
              </a:ext>
            </a:extLst>
          </p:cNvPr>
          <p:cNvGrpSpPr/>
          <p:nvPr/>
        </p:nvGrpSpPr>
        <p:grpSpPr>
          <a:xfrm>
            <a:off x="877082" y="1283066"/>
            <a:ext cx="3877985" cy="1682430"/>
            <a:chOff x="2798748" y="1883005"/>
            <a:chExt cx="3877985" cy="168243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7FBCDB5-9DA2-45EC-B303-9DC9142AC936}"/>
                </a:ext>
              </a:extLst>
            </p:cNvPr>
            <p:cNvSpPr txBox="1"/>
            <p:nvPr/>
          </p:nvSpPr>
          <p:spPr>
            <a:xfrm>
              <a:off x="3702050" y="2365106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EF7C764-C0E4-49FA-8D6E-8CCB3E105789}"/>
                </a:ext>
              </a:extLst>
            </p:cNvPr>
            <p:cNvSpPr txBox="1"/>
            <p:nvPr/>
          </p:nvSpPr>
          <p:spPr>
            <a:xfrm>
              <a:off x="2798748" y="1883005"/>
              <a:ext cx="38779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游戏概述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6BE1137-F476-452E-9A52-05B1939A5FD8}"/>
              </a:ext>
            </a:extLst>
          </p:cNvPr>
          <p:cNvGrpSpPr/>
          <p:nvPr/>
        </p:nvGrpSpPr>
        <p:grpSpPr>
          <a:xfrm>
            <a:off x="877082" y="139545"/>
            <a:ext cx="1578588" cy="1779131"/>
            <a:chOff x="6381750" y="1958566"/>
            <a:chExt cx="1578588" cy="1779131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72FF70D-9315-43F0-AC99-859C391E61F0}"/>
                </a:ext>
              </a:extLst>
            </p:cNvPr>
            <p:cNvSpPr txBox="1"/>
            <p:nvPr/>
          </p:nvSpPr>
          <p:spPr>
            <a:xfrm>
              <a:off x="6616700" y="2168037"/>
              <a:ext cx="13436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511B395-192B-409A-A2F4-E71DB99A4FD4}"/>
                </a:ext>
              </a:extLst>
            </p:cNvPr>
            <p:cNvSpPr txBox="1"/>
            <p:nvPr/>
          </p:nvSpPr>
          <p:spPr>
            <a:xfrm>
              <a:off x="6595341" y="2148994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ECECE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ECECE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BB128F1-C328-4EBA-9102-380D8E801C9E}"/>
                </a:ext>
              </a:extLst>
            </p:cNvPr>
            <p:cNvSpPr txBox="1"/>
            <p:nvPr/>
          </p:nvSpPr>
          <p:spPr>
            <a:xfrm>
              <a:off x="6573982" y="2129951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D9D9D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D9D9D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67DDAAF-3F6A-4475-AF6A-A5925EB1D8B9}"/>
                </a:ext>
              </a:extLst>
            </p:cNvPr>
            <p:cNvSpPr txBox="1"/>
            <p:nvPr/>
          </p:nvSpPr>
          <p:spPr>
            <a:xfrm>
              <a:off x="6552623" y="2110908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C7C7C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C7C7C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B8FCBC0-7156-48A3-8A9A-6C5D2682C21B}"/>
                </a:ext>
              </a:extLst>
            </p:cNvPr>
            <p:cNvSpPr txBox="1"/>
            <p:nvPr/>
          </p:nvSpPr>
          <p:spPr>
            <a:xfrm>
              <a:off x="6531264" y="2091866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B4B4B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B4B4B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6CE382C-692A-4CD2-92D5-7936789DA964}"/>
                </a:ext>
              </a:extLst>
            </p:cNvPr>
            <p:cNvSpPr txBox="1"/>
            <p:nvPr/>
          </p:nvSpPr>
          <p:spPr>
            <a:xfrm>
              <a:off x="6509905" y="2072823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A1A1A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A1A1A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BD57AE9-32CB-4569-80FF-9F0D8AF62154}"/>
                </a:ext>
              </a:extLst>
            </p:cNvPr>
            <p:cNvSpPr txBox="1"/>
            <p:nvPr/>
          </p:nvSpPr>
          <p:spPr>
            <a:xfrm>
              <a:off x="6488545" y="2053780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8F8F8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8F8F8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615C232-BB35-414E-A300-CBB2B3C7E87F}"/>
                </a:ext>
              </a:extLst>
            </p:cNvPr>
            <p:cNvSpPr txBox="1"/>
            <p:nvPr/>
          </p:nvSpPr>
          <p:spPr>
            <a:xfrm>
              <a:off x="6467186" y="2034737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7C7C7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7C7C7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3AF16E2-F83B-487A-A6BF-B3B01781ABA4}"/>
                </a:ext>
              </a:extLst>
            </p:cNvPr>
            <p:cNvSpPr txBox="1"/>
            <p:nvPr/>
          </p:nvSpPr>
          <p:spPr>
            <a:xfrm>
              <a:off x="6445827" y="2015694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69696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69696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3BF45BA-9B40-4FF2-9B85-45094C689F5C}"/>
                </a:ext>
              </a:extLst>
            </p:cNvPr>
            <p:cNvSpPr txBox="1"/>
            <p:nvPr/>
          </p:nvSpPr>
          <p:spPr>
            <a:xfrm>
              <a:off x="6424468" y="1996652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57575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57575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7E6901E-D042-45FA-980A-0FD3A66F612A}"/>
                </a:ext>
              </a:extLst>
            </p:cNvPr>
            <p:cNvSpPr txBox="1"/>
            <p:nvPr/>
          </p:nvSpPr>
          <p:spPr>
            <a:xfrm>
              <a:off x="6403109" y="1977609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44444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44444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004FBA2-B973-4752-9FB9-87BED857DE6C}"/>
                </a:ext>
              </a:extLst>
            </p:cNvPr>
            <p:cNvSpPr txBox="1"/>
            <p:nvPr/>
          </p:nvSpPr>
          <p:spPr>
            <a:xfrm>
              <a:off x="6381750" y="1958566"/>
              <a:ext cx="13436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3232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3232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6248F79E-D821-4234-8536-5AE6949EC16A}"/>
              </a:ext>
            </a:extLst>
          </p:cNvPr>
          <p:cNvSpPr/>
          <p:nvPr/>
        </p:nvSpPr>
        <p:spPr>
          <a:xfrm>
            <a:off x="7028951" y="1114803"/>
            <a:ext cx="3382665" cy="3005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这是一款以阿兹海默症为主题的点击交互式冒险游戏。旨在以阿兹海默症身边者的视角理解阿兹海默，并呼吁大家重视阿兹海默。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游戏类型：冒险解密类（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游戏平台：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ED7E12-59FC-45A4-8B53-0D02BEDD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20001" r="8136" b="32739"/>
          <a:stretch/>
        </p:blipFill>
        <p:spPr>
          <a:xfrm>
            <a:off x="495037" y="1024935"/>
            <a:ext cx="12005514" cy="4825005"/>
          </a:xfrm>
          <a:prstGeom prst="rect">
            <a:avLst/>
          </a:prstGeom>
        </p:spPr>
      </p:pic>
      <p:sp>
        <p:nvSpPr>
          <p:cNvPr id="61" name="图形 1">
            <a:extLst>
              <a:ext uri="{FF2B5EF4-FFF2-40B4-BE49-F238E27FC236}">
                <a16:creationId xmlns:a16="http://schemas.microsoft.com/office/drawing/2014/main" id="{D7DD6C8B-F05B-46D1-96A0-DBF00C3C87FF}"/>
              </a:ext>
            </a:extLst>
          </p:cNvPr>
          <p:cNvSpPr/>
          <p:nvPr/>
        </p:nvSpPr>
        <p:spPr>
          <a:xfrm rot="14887572">
            <a:off x="-2056702" y="-3949338"/>
            <a:ext cx="5373176" cy="631301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10800000" scaled="1"/>
            <a:tileRect/>
          </a:gradFill>
          <a:ln w="9525" cap="flat">
            <a:solidFill>
              <a:schemeClr val="bg1">
                <a:alpha val="0"/>
              </a:schemeClr>
            </a:solidFill>
            <a:prstDash val="solid"/>
            <a:miter/>
          </a:ln>
          <a:effectLst>
            <a:outerShdw blurRad="635000" sx="102000" sy="102000" algn="ctr" rotWithShape="0">
              <a:srgbClr val="323232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29CF800-F1EB-488A-A107-768A2AB9586A}"/>
              </a:ext>
            </a:extLst>
          </p:cNvPr>
          <p:cNvGrpSpPr/>
          <p:nvPr/>
        </p:nvGrpSpPr>
        <p:grpSpPr>
          <a:xfrm>
            <a:off x="-2344603" y="-1512542"/>
            <a:ext cx="5948978" cy="5063335"/>
            <a:chOff x="-2344603" y="-3324499"/>
            <a:chExt cx="5948978" cy="5063335"/>
          </a:xfrm>
        </p:grpSpPr>
        <p:sp>
          <p:nvSpPr>
            <p:cNvPr id="69" name="图形 1">
              <a:extLst>
                <a:ext uri="{FF2B5EF4-FFF2-40B4-BE49-F238E27FC236}">
                  <a16:creationId xmlns:a16="http://schemas.microsoft.com/office/drawing/2014/main" id="{7E1FAEED-C97E-48C6-9F55-F8CE067C54E7}"/>
                </a:ext>
              </a:extLst>
            </p:cNvPr>
            <p:cNvSpPr/>
            <p:nvPr/>
          </p:nvSpPr>
          <p:spPr>
            <a:xfrm rot="14887572">
              <a:off x="-1901782" y="-3767320"/>
              <a:ext cx="5063335" cy="5948978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C91B857-710B-45C4-B10B-F6CAFEBF7963}"/>
                </a:ext>
              </a:extLst>
            </p:cNvPr>
            <p:cNvGrpSpPr/>
            <p:nvPr/>
          </p:nvGrpSpPr>
          <p:grpSpPr>
            <a:xfrm>
              <a:off x="-2162584" y="-3169579"/>
              <a:ext cx="5584942" cy="4753495"/>
              <a:chOff x="-2162584" y="-3169579"/>
              <a:chExt cx="5584942" cy="4753495"/>
            </a:xfrm>
          </p:grpSpPr>
          <p:sp>
            <p:nvSpPr>
              <p:cNvPr id="70" name="图形 1">
                <a:extLst>
                  <a:ext uri="{FF2B5EF4-FFF2-40B4-BE49-F238E27FC236}">
                    <a16:creationId xmlns:a16="http://schemas.microsoft.com/office/drawing/2014/main" id="{2D7B2027-9C53-4563-9173-E02CD8612250}"/>
                  </a:ext>
                </a:extLst>
              </p:cNvPr>
              <p:cNvSpPr/>
              <p:nvPr/>
            </p:nvSpPr>
            <p:spPr>
              <a:xfrm rot="14887572">
                <a:off x="-1746861" y="-3585302"/>
                <a:ext cx="4753495" cy="558494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4444"/>
                    <a:alpha val="2222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1" name="图形 1">
                <a:extLst>
                  <a:ext uri="{FF2B5EF4-FFF2-40B4-BE49-F238E27FC236}">
                    <a16:creationId xmlns:a16="http://schemas.microsoft.com/office/drawing/2014/main" id="{761020E2-7102-4DE0-8378-51CFF30A0565}"/>
                  </a:ext>
                </a:extLst>
              </p:cNvPr>
              <p:cNvSpPr/>
              <p:nvPr/>
            </p:nvSpPr>
            <p:spPr>
              <a:xfrm rot="14887572">
                <a:off x="-1591941" y="-3403284"/>
                <a:ext cx="4443654" cy="522090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2" name="图形 1">
                <a:extLst>
                  <a:ext uri="{FF2B5EF4-FFF2-40B4-BE49-F238E27FC236}">
                    <a16:creationId xmlns:a16="http://schemas.microsoft.com/office/drawing/2014/main" id="{132530FB-FC02-41F8-B0EA-214642311369}"/>
                  </a:ext>
                </a:extLst>
              </p:cNvPr>
              <p:cNvSpPr/>
              <p:nvPr/>
            </p:nvSpPr>
            <p:spPr>
              <a:xfrm rot="14887572">
                <a:off x="-1437021" y="-3221266"/>
                <a:ext cx="4133813" cy="485687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8889"/>
                    <a:alpha val="4444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3" name="图形 1">
                <a:extLst>
                  <a:ext uri="{FF2B5EF4-FFF2-40B4-BE49-F238E27FC236}">
                    <a16:creationId xmlns:a16="http://schemas.microsoft.com/office/drawing/2014/main" id="{972FC560-97F5-4A6E-B4E1-410E1BED821F}"/>
                  </a:ext>
                </a:extLst>
              </p:cNvPr>
              <p:cNvSpPr/>
              <p:nvPr/>
            </p:nvSpPr>
            <p:spPr>
              <a:xfrm rot="14887572">
                <a:off x="-1282100" y="-3039248"/>
                <a:ext cx="3823973" cy="4492834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6111"/>
                    <a:alpha val="5555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4" name="图形 1">
                <a:extLst>
                  <a:ext uri="{FF2B5EF4-FFF2-40B4-BE49-F238E27FC236}">
                    <a16:creationId xmlns:a16="http://schemas.microsoft.com/office/drawing/2014/main" id="{CCC3D123-D99F-4D30-BBBF-EC9FF85B92A3}"/>
                  </a:ext>
                </a:extLst>
              </p:cNvPr>
              <p:cNvSpPr/>
              <p:nvPr/>
            </p:nvSpPr>
            <p:spPr>
              <a:xfrm rot="14887572">
                <a:off x="-1127180" y="-2857230"/>
                <a:ext cx="3514132" cy="4128798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5" name="图形 1">
                <a:extLst>
                  <a:ext uri="{FF2B5EF4-FFF2-40B4-BE49-F238E27FC236}">
                    <a16:creationId xmlns:a16="http://schemas.microsoft.com/office/drawing/2014/main" id="{3E4914DE-CDF4-49C6-8D7B-889D6C23C330}"/>
                  </a:ext>
                </a:extLst>
              </p:cNvPr>
              <p:cNvSpPr/>
              <p:nvPr/>
            </p:nvSpPr>
            <p:spPr>
              <a:xfrm rot="14887572">
                <a:off x="-972260" y="-2675212"/>
                <a:ext cx="3204291" cy="376476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0556"/>
                    <a:alpha val="7777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6" name="图形 1">
                <a:extLst>
                  <a:ext uri="{FF2B5EF4-FFF2-40B4-BE49-F238E27FC236}">
                    <a16:creationId xmlns:a16="http://schemas.microsoft.com/office/drawing/2014/main" id="{6BF82999-032C-48C8-A5FD-B2D618E3F6B0}"/>
                  </a:ext>
                </a:extLst>
              </p:cNvPr>
              <p:cNvSpPr/>
              <p:nvPr/>
            </p:nvSpPr>
            <p:spPr>
              <a:xfrm rot="14887572">
                <a:off x="-817339" y="-2493194"/>
                <a:ext cx="2894451" cy="340072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77778"/>
                    <a:alpha val="8888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7" name="图形 1">
                <a:extLst>
                  <a:ext uri="{FF2B5EF4-FFF2-40B4-BE49-F238E27FC236}">
                    <a16:creationId xmlns:a16="http://schemas.microsoft.com/office/drawing/2014/main" id="{D55444C3-3F03-4CF2-AC1B-D43F9F7CECFB}"/>
                  </a:ext>
                </a:extLst>
              </p:cNvPr>
              <p:cNvSpPr/>
              <p:nvPr/>
            </p:nvSpPr>
            <p:spPr>
              <a:xfrm rot="14887572">
                <a:off x="-662419" y="-231117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图形 1">
                <a:extLst>
                  <a:ext uri="{FF2B5EF4-FFF2-40B4-BE49-F238E27FC236}">
                    <a16:creationId xmlns:a16="http://schemas.microsoft.com/office/drawing/2014/main" id="{2526E24E-B8C0-4B41-956E-DA7A1B545586}"/>
                  </a:ext>
                </a:extLst>
              </p:cNvPr>
              <p:cNvSpPr/>
              <p:nvPr/>
            </p:nvSpPr>
            <p:spPr>
              <a:xfrm rot="14887572">
                <a:off x="-652248" y="-231433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190500" dist="381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1" name="图形 6">
            <a:extLst>
              <a:ext uri="{FF2B5EF4-FFF2-40B4-BE49-F238E27FC236}">
                <a16:creationId xmlns:a16="http://schemas.microsoft.com/office/drawing/2014/main" id="{ACB39456-B5D8-4EC6-8190-60747E923537}"/>
              </a:ext>
            </a:extLst>
          </p:cNvPr>
          <p:cNvSpPr/>
          <p:nvPr/>
        </p:nvSpPr>
        <p:spPr>
          <a:xfrm rot="19725250">
            <a:off x="3828922" y="18589"/>
            <a:ext cx="5113360" cy="6078364"/>
          </a:xfrm>
          <a:custGeom>
            <a:avLst/>
            <a:gdLst>
              <a:gd name="connsiteX0" fmla="*/ 1052637 w 1721020"/>
              <a:gd name="connsiteY0" fmla="*/ 149476 h 1976137"/>
              <a:gd name="connsiteX1" fmla="*/ 159731 w 1721020"/>
              <a:gd name="connsiteY1" fmla="*/ 283918 h 1976137"/>
              <a:gd name="connsiteX2" fmla="*/ 16785 w 1721020"/>
              <a:gd name="connsiteY2" fmla="*/ 635817 h 1976137"/>
              <a:gd name="connsiteX3" fmla="*/ 938847 w 1721020"/>
              <a:gd name="connsiteY3" fmla="*/ 1959990 h 1976137"/>
              <a:gd name="connsiteX4" fmla="*/ 1356347 w 1721020"/>
              <a:gd name="connsiteY4" fmla="*/ 1937718 h 1976137"/>
              <a:gd name="connsiteX5" fmla="*/ 1247011 w 1721020"/>
              <a:gd name="connsiteY5" fmla="*/ 345065 h 1976137"/>
              <a:gd name="connsiteX6" fmla="*/ 1052637 w 1721020"/>
              <a:gd name="connsiteY6" fmla="*/ 149476 h 197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1020" h="1976137">
                <a:moveTo>
                  <a:pt x="1052637" y="149476"/>
                </a:moveTo>
                <a:cubicBezTo>
                  <a:pt x="855833" y="10580"/>
                  <a:pt x="479638" y="-154638"/>
                  <a:pt x="159731" y="283918"/>
                </a:cubicBezTo>
                <a:cubicBezTo>
                  <a:pt x="84006" y="387585"/>
                  <a:pt x="35008" y="508663"/>
                  <a:pt x="16785" y="635817"/>
                </a:cubicBezTo>
                <a:cubicBezTo>
                  <a:pt x="-34643" y="989334"/>
                  <a:pt x="-26949" y="1753063"/>
                  <a:pt x="938847" y="1959990"/>
                </a:cubicBezTo>
                <a:cubicBezTo>
                  <a:pt x="1077339" y="1989551"/>
                  <a:pt x="1221905" y="1983072"/>
                  <a:pt x="1356347" y="1937718"/>
                </a:cubicBezTo>
                <a:cubicBezTo>
                  <a:pt x="1670990" y="1831218"/>
                  <a:pt x="2040300" y="1482559"/>
                  <a:pt x="1247011" y="345065"/>
                </a:cubicBezTo>
                <a:cubicBezTo>
                  <a:pt x="1193963" y="269340"/>
                  <a:pt x="1128362" y="202524"/>
                  <a:pt x="1052637" y="149476"/>
                </a:cubicBezTo>
                <a:close/>
              </a:path>
            </a:pathLst>
          </a:custGeom>
          <a:noFill/>
          <a:ln w="4047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0BD464-19C4-4154-A199-C9C7B8331C9A}"/>
              </a:ext>
            </a:extLst>
          </p:cNvPr>
          <p:cNvSpPr/>
          <p:nvPr/>
        </p:nvSpPr>
        <p:spPr>
          <a:xfrm>
            <a:off x="1354360" y="1505624"/>
            <a:ext cx="3313966" cy="460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看见阿兹海默群体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77AEA76-412A-4DFE-9A5A-E7710444F481}"/>
              </a:ext>
            </a:extLst>
          </p:cNvPr>
          <p:cNvSpPr txBox="1"/>
          <p:nvPr/>
        </p:nvSpPr>
        <p:spPr>
          <a:xfrm>
            <a:off x="595028" y="538709"/>
            <a:ext cx="2824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·</a:t>
            </a:r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文鼎CS大黑繁" panose="02010609010101010101" pitchFamily="49" charset="-122"/>
              </a:rPr>
              <a:t>设计思路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2CF2E3-FDC0-42A1-8A3E-F8F291D3DA74}"/>
              </a:ext>
            </a:extLst>
          </p:cNvPr>
          <p:cNvGrpSpPr/>
          <p:nvPr/>
        </p:nvGrpSpPr>
        <p:grpSpPr>
          <a:xfrm>
            <a:off x="8662149" y="4435307"/>
            <a:ext cx="5104898" cy="5104894"/>
            <a:chOff x="9019183" y="3804990"/>
            <a:chExt cx="2387288" cy="238728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F736F21-D5C4-4332-93B9-A242F42F8784}"/>
                </a:ext>
              </a:extLst>
            </p:cNvPr>
            <p:cNvSpPr/>
            <p:nvPr/>
          </p:nvSpPr>
          <p:spPr>
            <a:xfrm>
              <a:off x="9237556" y="4020299"/>
              <a:ext cx="1956669" cy="19566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612EF452-B8C2-47E6-A092-7EB9EE85D75F}"/>
                </a:ext>
              </a:extLst>
            </p:cNvPr>
            <p:cNvSpPr/>
            <p:nvPr/>
          </p:nvSpPr>
          <p:spPr>
            <a:xfrm>
              <a:off x="9138681" y="3912644"/>
              <a:ext cx="2171978" cy="2171977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63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11F6CB9-EAC4-4D57-AAE8-F0F66A08F9DD}"/>
                </a:ext>
              </a:extLst>
            </p:cNvPr>
            <p:cNvSpPr/>
            <p:nvPr/>
          </p:nvSpPr>
          <p:spPr>
            <a:xfrm>
              <a:off x="9019183" y="3804990"/>
              <a:ext cx="2387288" cy="2387286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4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C18E41C-9CE8-4EF3-A8B9-9F1A20542463}"/>
                </a:ext>
              </a:extLst>
            </p:cNvPr>
            <p:cNvSpPr/>
            <p:nvPr/>
          </p:nvSpPr>
          <p:spPr>
            <a:xfrm>
              <a:off x="9342224" y="4127953"/>
              <a:ext cx="1741359" cy="1741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0EBFFE3-75AE-418F-BF1C-EF2791E4204F}"/>
              </a:ext>
            </a:extLst>
          </p:cNvPr>
          <p:cNvSpPr txBox="1"/>
          <p:nvPr/>
        </p:nvSpPr>
        <p:spPr>
          <a:xfrm>
            <a:off x="906036" y="4909829"/>
            <a:ext cx="752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文鼎CS大黑繁" panose="02010609010101010101" pitchFamily="49" charset="-122"/>
              </a:rPr>
              <a:t>灵感来源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447DEE-8C01-4667-97C3-C772AC7C3A8D}"/>
              </a:ext>
            </a:extLst>
          </p:cNvPr>
          <p:cNvSpPr txBox="1"/>
          <p:nvPr/>
        </p:nvSpPr>
        <p:spPr>
          <a:xfrm>
            <a:off x="1542101" y="5487298"/>
            <a:ext cx="33163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《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勿忘我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》</a:t>
            </a: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《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困在时间里的父亲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》</a:t>
            </a: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《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方绣英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》</a:t>
            </a:r>
          </a:p>
          <a:p>
            <a:endParaRPr lang="en-US" altLang="zh-CN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zh-CN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zh-CN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zh-CN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2421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6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21" grpId="0" animBg="1"/>
      <p:bldP spid="3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F7C713E-6537-4A96-AA77-DE53A70BE979}"/>
              </a:ext>
            </a:extLst>
          </p:cNvPr>
          <p:cNvSpPr/>
          <p:nvPr/>
        </p:nvSpPr>
        <p:spPr>
          <a:xfrm>
            <a:off x="6096000" y="4766251"/>
            <a:ext cx="4834177" cy="4851777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479E941-91E6-4E19-BF12-0C1E7F5B4E9C}"/>
              </a:ext>
            </a:extLst>
          </p:cNvPr>
          <p:cNvGrpSpPr/>
          <p:nvPr/>
        </p:nvGrpSpPr>
        <p:grpSpPr>
          <a:xfrm>
            <a:off x="8025583" y="4766251"/>
            <a:ext cx="3877985" cy="2026715"/>
            <a:chOff x="2351708" y="1538720"/>
            <a:chExt cx="3877985" cy="202671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7FBCDB5-9DA2-45EC-B303-9DC9142AC936}"/>
                </a:ext>
              </a:extLst>
            </p:cNvPr>
            <p:cNvSpPr txBox="1"/>
            <p:nvPr/>
          </p:nvSpPr>
          <p:spPr>
            <a:xfrm>
              <a:off x="3702050" y="2365106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EF7C764-C0E4-49FA-8D6E-8CCB3E105789}"/>
                </a:ext>
              </a:extLst>
            </p:cNvPr>
            <p:cNvSpPr txBox="1"/>
            <p:nvPr/>
          </p:nvSpPr>
          <p:spPr>
            <a:xfrm>
              <a:off x="2351708" y="1538720"/>
              <a:ext cx="38779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玩法设定</a:t>
              </a:r>
            </a:p>
          </p:txBody>
        </p:sp>
      </p:grpSp>
      <p:grpSp>
        <p:nvGrpSpPr>
          <p:cNvPr id="57" name="组合 56" descr="02">
            <a:extLst>
              <a:ext uri="{FF2B5EF4-FFF2-40B4-BE49-F238E27FC236}">
                <a16:creationId xmlns:a16="http://schemas.microsoft.com/office/drawing/2014/main" id="{F6BE1137-F476-452E-9A52-05B1939A5FD8}"/>
              </a:ext>
            </a:extLst>
          </p:cNvPr>
          <p:cNvGrpSpPr/>
          <p:nvPr/>
        </p:nvGrpSpPr>
        <p:grpSpPr>
          <a:xfrm>
            <a:off x="9852233" y="2947554"/>
            <a:ext cx="1814704" cy="1818697"/>
            <a:chOff x="5830220" y="273170"/>
            <a:chExt cx="1814704" cy="1818697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511B395-192B-409A-A2F4-E71DB99A4FD4}"/>
                </a:ext>
              </a:extLst>
            </p:cNvPr>
            <p:cNvSpPr txBox="1"/>
            <p:nvPr/>
          </p:nvSpPr>
          <p:spPr>
            <a:xfrm>
              <a:off x="6091294" y="522207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ECECE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ECECE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BB128F1-C328-4EBA-9102-380D8E801C9E}"/>
                </a:ext>
              </a:extLst>
            </p:cNvPr>
            <p:cNvSpPr txBox="1"/>
            <p:nvPr/>
          </p:nvSpPr>
          <p:spPr>
            <a:xfrm>
              <a:off x="6066851" y="474540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D9D9D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D9D9D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67DDAAF-3F6A-4475-AF6A-A5925EB1D8B9}"/>
                </a:ext>
              </a:extLst>
            </p:cNvPr>
            <p:cNvSpPr txBox="1"/>
            <p:nvPr/>
          </p:nvSpPr>
          <p:spPr>
            <a:xfrm>
              <a:off x="6042408" y="455497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C7C7C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C7C7C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B8FCBC0-7156-48A3-8A9A-6C5D2682C21B}"/>
                </a:ext>
              </a:extLst>
            </p:cNvPr>
            <p:cNvSpPr txBox="1"/>
            <p:nvPr/>
          </p:nvSpPr>
          <p:spPr>
            <a:xfrm>
              <a:off x="6042408" y="455497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B4B4B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B4B4B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6CE382C-692A-4CD2-92D5-7936789DA964}"/>
                </a:ext>
              </a:extLst>
            </p:cNvPr>
            <p:cNvSpPr txBox="1"/>
            <p:nvPr/>
          </p:nvSpPr>
          <p:spPr>
            <a:xfrm>
              <a:off x="6009148" y="426994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A1A1A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A1A1A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BD57AE9-32CB-4569-80FF-9F0D8AF62154}"/>
                </a:ext>
              </a:extLst>
            </p:cNvPr>
            <p:cNvSpPr txBox="1"/>
            <p:nvPr/>
          </p:nvSpPr>
          <p:spPr>
            <a:xfrm>
              <a:off x="5975888" y="398370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8F8F8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8F8F8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615C232-BB35-414E-A300-CBB2B3C7E87F}"/>
                </a:ext>
              </a:extLst>
            </p:cNvPr>
            <p:cNvSpPr txBox="1"/>
            <p:nvPr/>
          </p:nvSpPr>
          <p:spPr>
            <a:xfrm>
              <a:off x="5952100" y="379328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7C7C7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7C7C7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3AF16E2-F83B-487A-A6BF-B3B01781ABA4}"/>
                </a:ext>
              </a:extLst>
            </p:cNvPr>
            <p:cNvSpPr txBox="1"/>
            <p:nvPr/>
          </p:nvSpPr>
          <p:spPr>
            <a:xfrm>
              <a:off x="5928312" y="360286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69696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69696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3BF45BA-9B40-4FF2-9B85-45094C689F5C}"/>
                </a:ext>
              </a:extLst>
            </p:cNvPr>
            <p:cNvSpPr txBox="1"/>
            <p:nvPr/>
          </p:nvSpPr>
          <p:spPr>
            <a:xfrm>
              <a:off x="5904524" y="333146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57575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57575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7E6901E-D042-45FA-980A-0FD3A66F612A}"/>
                </a:ext>
              </a:extLst>
            </p:cNvPr>
            <p:cNvSpPr txBox="1"/>
            <p:nvPr/>
          </p:nvSpPr>
          <p:spPr>
            <a:xfrm>
              <a:off x="5880736" y="303158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44444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44444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004FBA2-B973-4752-9FB9-87BED857DE6C}"/>
                </a:ext>
              </a:extLst>
            </p:cNvPr>
            <p:cNvSpPr txBox="1"/>
            <p:nvPr/>
          </p:nvSpPr>
          <p:spPr>
            <a:xfrm>
              <a:off x="5839885" y="283410"/>
              <a:ext cx="155363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3232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3232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8EB3CAC-85AF-4C9D-8B23-B37BC30FDC2A}"/>
                </a:ext>
              </a:extLst>
            </p:cNvPr>
            <p:cNvSpPr txBox="1"/>
            <p:nvPr/>
          </p:nvSpPr>
          <p:spPr>
            <a:xfrm>
              <a:off x="5830220" y="273170"/>
              <a:ext cx="155363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3232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3232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6248F79E-D821-4234-8536-5AE6949EC16A}"/>
              </a:ext>
            </a:extLst>
          </p:cNvPr>
          <p:cNvSpPr/>
          <p:nvPr/>
        </p:nvSpPr>
        <p:spPr>
          <a:xfrm>
            <a:off x="1657795" y="833852"/>
            <a:ext cx="7678981" cy="374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文鼎CS大黑繁" panose="02010609010101010101" pitchFamily="49" charset="-122"/>
              </a:rPr>
              <a:t>核心玩法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这是一款以鼠标点击交互解密为主要玩法的交互冒险游戏。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文鼎CS大黑繁" panose="02010609010101010101" pitchFamily="49" charset="-122"/>
              </a:rPr>
              <a:t>玩法介绍：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文鼎CS大黑繁" panose="0201060901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文鼎CS大黑繁" panose="02010609010101010101" pitchFamily="49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游戏以三维方式呈现，场景以景观形式出现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玩家扮演一个看护人员，需要和患有阿兹海默症的老人相处。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通过与老人互动，观察场景，解答最终的谜团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注重演出，会以不同视角去呈现剧情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也可以通过对白寻找线索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49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图形 1">
            <a:extLst>
              <a:ext uri="{FF2B5EF4-FFF2-40B4-BE49-F238E27FC236}">
                <a16:creationId xmlns:a16="http://schemas.microsoft.com/office/drawing/2014/main" id="{D7DD6C8B-F05B-46D1-96A0-DBF00C3C87FF}"/>
              </a:ext>
            </a:extLst>
          </p:cNvPr>
          <p:cNvSpPr/>
          <p:nvPr/>
        </p:nvSpPr>
        <p:spPr>
          <a:xfrm rot="14887572">
            <a:off x="-2056702" y="-3949338"/>
            <a:ext cx="5373176" cy="631301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10800000" scaled="1"/>
            <a:tileRect/>
          </a:gradFill>
          <a:ln w="9525" cap="flat">
            <a:solidFill>
              <a:schemeClr val="bg1">
                <a:alpha val="0"/>
              </a:schemeClr>
            </a:solidFill>
            <a:prstDash val="solid"/>
            <a:miter/>
          </a:ln>
          <a:effectLst>
            <a:outerShdw blurRad="635000" sx="102000" sy="102000" algn="ctr" rotWithShape="0">
              <a:srgbClr val="323232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3E4956-5C13-4A07-8E91-76D439330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7"/>
          <a:stretch/>
        </p:blipFill>
        <p:spPr>
          <a:xfrm>
            <a:off x="829147" y="104917"/>
            <a:ext cx="11112909" cy="685799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29CF800-F1EB-488A-A107-768A2AB9586A}"/>
              </a:ext>
            </a:extLst>
          </p:cNvPr>
          <p:cNvGrpSpPr/>
          <p:nvPr/>
        </p:nvGrpSpPr>
        <p:grpSpPr>
          <a:xfrm>
            <a:off x="-2344603" y="-1512542"/>
            <a:ext cx="5948978" cy="5063335"/>
            <a:chOff x="-2344603" y="-3324499"/>
            <a:chExt cx="5948978" cy="5063335"/>
          </a:xfrm>
        </p:grpSpPr>
        <p:sp>
          <p:nvSpPr>
            <p:cNvPr id="69" name="图形 1">
              <a:extLst>
                <a:ext uri="{FF2B5EF4-FFF2-40B4-BE49-F238E27FC236}">
                  <a16:creationId xmlns:a16="http://schemas.microsoft.com/office/drawing/2014/main" id="{7E1FAEED-C97E-48C6-9F55-F8CE067C54E7}"/>
                </a:ext>
              </a:extLst>
            </p:cNvPr>
            <p:cNvSpPr/>
            <p:nvPr/>
          </p:nvSpPr>
          <p:spPr>
            <a:xfrm rot="14887572">
              <a:off x="-1901782" y="-3767320"/>
              <a:ext cx="5063335" cy="5948978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C91B857-710B-45C4-B10B-F6CAFEBF7963}"/>
                </a:ext>
              </a:extLst>
            </p:cNvPr>
            <p:cNvGrpSpPr/>
            <p:nvPr/>
          </p:nvGrpSpPr>
          <p:grpSpPr>
            <a:xfrm>
              <a:off x="-2162584" y="-3169579"/>
              <a:ext cx="5584942" cy="4753495"/>
              <a:chOff x="-2162584" y="-3169579"/>
              <a:chExt cx="5584942" cy="4753495"/>
            </a:xfrm>
          </p:grpSpPr>
          <p:sp>
            <p:nvSpPr>
              <p:cNvPr id="70" name="图形 1">
                <a:extLst>
                  <a:ext uri="{FF2B5EF4-FFF2-40B4-BE49-F238E27FC236}">
                    <a16:creationId xmlns:a16="http://schemas.microsoft.com/office/drawing/2014/main" id="{2D7B2027-9C53-4563-9173-E02CD8612250}"/>
                  </a:ext>
                </a:extLst>
              </p:cNvPr>
              <p:cNvSpPr/>
              <p:nvPr/>
            </p:nvSpPr>
            <p:spPr>
              <a:xfrm rot="14887572">
                <a:off x="-1746861" y="-3585302"/>
                <a:ext cx="4753495" cy="558494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4444"/>
                    <a:alpha val="2222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1" name="图形 1">
                <a:extLst>
                  <a:ext uri="{FF2B5EF4-FFF2-40B4-BE49-F238E27FC236}">
                    <a16:creationId xmlns:a16="http://schemas.microsoft.com/office/drawing/2014/main" id="{761020E2-7102-4DE0-8378-51CFF30A0565}"/>
                  </a:ext>
                </a:extLst>
              </p:cNvPr>
              <p:cNvSpPr/>
              <p:nvPr/>
            </p:nvSpPr>
            <p:spPr>
              <a:xfrm rot="14887572">
                <a:off x="-1591941" y="-3403284"/>
                <a:ext cx="4443654" cy="522090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2" name="图形 1">
                <a:extLst>
                  <a:ext uri="{FF2B5EF4-FFF2-40B4-BE49-F238E27FC236}">
                    <a16:creationId xmlns:a16="http://schemas.microsoft.com/office/drawing/2014/main" id="{132530FB-FC02-41F8-B0EA-214642311369}"/>
                  </a:ext>
                </a:extLst>
              </p:cNvPr>
              <p:cNvSpPr/>
              <p:nvPr/>
            </p:nvSpPr>
            <p:spPr>
              <a:xfrm rot="14887572">
                <a:off x="-1437021" y="-3221266"/>
                <a:ext cx="4133813" cy="485687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8889"/>
                    <a:alpha val="4444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3" name="图形 1">
                <a:extLst>
                  <a:ext uri="{FF2B5EF4-FFF2-40B4-BE49-F238E27FC236}">
                    <a16:creationId xmlns:a16="http://schemas.microsoft.com/office/drawing/2014/main" id="{972FC560-97F5-4A6E-B4E1-410E1BED821F}"/>
                  </a:ext>
                </a:extLst>
              </p:cNvPr>
              <p:cNvSpPr/>
              <p:nvPr/>
            </p:nvSpPr>
            <p:spPr>
              <a:xfrm rot="14887572">
                <a:off x="-1282100" y="-3039248"/>
                <a:ext cx="3823973" cy="4492834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6111"/>
                    <a:alpha val="5555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4" name="图形 1">
                <a:extLst>
                  <a:ext uri="{FF2B5EF4-FFF2-40B4-BE49-F238E27FC236}">
                    <a16:creationId xmlns:a16="http://schemas.microsoft.com/office/drawing/2014/main" id="{CCC3D123-D99F-4D30-BBBF-EC9FF85B92A3}"/>
                  </a:ext>
                </a:extLst>
              </p:cNvPr>
              <p:cNvSpPr/>
              <p:nvPr/>
            </p:nvSpPr>
            <p:spPr>
              <a:xfrm rot="14887572">
                <a:off x="-1127180" y="-2857230"/>
                <a:ext cx="3514132" cy="4128798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5" name="图形 1">
                <a:extLst>
                  <a:ext uri="{FF2B5EF4-FFF2-40B4-BE49-F238E27FC236}">
                    <a16:creationId xmlns:a16="http://schemas.microsoft.com/office/drawing/2014/main" id="{3E4914DE-CDF4-49C6-8D7B-889D6C23C330}"/>
                  </a:ext>
                </a:extLst>
              </p:cNvPr>
              <p:cNvSpPr/>
              <p:nvPr/>
            </p:nvSpPr>
            <p:spPr>
              <a:xfrm rot="14887572">
                <a:off x="-972260" y="-2675212"/>
                <a:ext cx="3204291" cy="376476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0556"/>
                    <a:alpha val="7777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6" name="图形 1">
                <a:extLst>
                  <a:ext uri="{FF2B5EF4-FFF2-40B4-BE49-F238E27FC236}">
                    <a16:creationId xmlns:a16="http://schemas.microsoft.com/office/drawing/2014/main" id="{6BF82999-032C-48C8-A5FD-B2D618E3F6B0}"/>
                  </a:ext>
                </a:extLst>
              </p:cNvPr>
              <p:cNvSpPr/>
              <p:nvPr/>
            </p:nvSpPr>
            <p:spPr>
              <a:xfrm rot="14887572">
                <a:off x="-817339" y="-2493194"/>
                <a:ext cx="2894451" cy="340072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77778"/>
                    <a:alpha val="8888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7" name="图形 1">
                <a:extLst>
                  <a:ext uri="{FF2B5EF4-FFF2-40B4-BE49-F238E27FC236}">
                    <a16:creationId xmlns:a16="http://schemas.microsoft.com/office/drawing/2014/main" id="{D55444C3-3F03-4CF2-AC1B-D43F9F7CECFB}"/>
                  </a:ext>
                </a:extLst>
              </p:cNvPr>
              <p:cNvSpPr/>
              <p:nvPr/>
            </p:nvSpPr>
            <p:spPr>
              <a:xfrm rot="14887572">
                <a:off x="-662419" y="-231117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图形 1">
                <a:extLst>
                  <a:ext uri="{FF2B5EF4-FFF2-40B4-BE49-F238E27FC236}">
                    <a16:creationId xmlns:a16="http://schemas.microsoft.com/office/drawing/2014/main" id="{2526E24E-B8C0-4B41-956E-DA7A1B545586}"/>
                  </a:ext>
                </a:extLst>
              </p:cNvPr>
              <p:cNvSpPr/>
              <p:nvPr/>
            </p:nvSpPr>
            <p:spPr>
              <a:xfrm rot="14887572">
                <a:off x="-652248" y="-231433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190500" dist="381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1" name="图形 6">
            <a:extLst>
              <a:ext uri="{FF2B5EF4-FFF2-40B4-BE49-F238E27FC236}">
                <a16:creationId xmlns:a16="http://schemas.microsoft.com/office/drawing/2014/main" id="{ACB39456-B5D8-4EC6-8190-60747E923537}"/>
              </a:ext>
            </a:extLst>
          </p:cNvPr>
          <p:cNvSpPr/>
          <p:nvPr/>
        </p:nvSpPr>
        <p:spPr>
          <a:xfrm rot="19725250">
            <a:off x="3828922" y="18589"/>
            <a:ext cx="5113360" cy="6078364"/>
          </a:xfrm>
          <a:custGeom>
            <a:avLst/>
            <a:gdLst>
              <a:gd name="connsiteX0" fmla="*/ 1052637 w 1721020"/>
              <a:gd name="connsiteY0" fmla="*/ 149476 h 1976137"/>
              <a:gd name="connsiteX1" fmla="*/ 159731 w 1721020"/>
              <a:gd name="connsiteY1" fmla="*/ 283918 h 1976137"/>
              <a:gd name="connsiteX2" fmla="*/ 16785 w 1721020"/>
              <a:gd name="connsiteY2" fmla="*/ 635817 h 1976137"/>
              <a:gd name="connsiteX3" fmla="*/ 938847 w 1721020"/>
              <a:gd name="connsiteY3" fmla="*/ 1959990 h 1976137"/>
              <a:gd name="connsiteX4" fmla="*/ 1356347 w 1721020"/>
              <a:gd name="connsiteY4" fmla="*/ 1937718 h 1976137"/>
              <a:gd name="connsiteX5" fmla="*/ 1247011 w 1721020"/>
              <a:gd name="connsiteY5" fmla="*/ 345065 h 1976137"/>
              <a:gd name="connsiteX6" fmla="*/ 1052637 w 1721020"/>
              <a:gd name="connsiteY6" fmla="*/ 149476 h 197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1020" h="1976137">
                <a:moveTo>
                  <a:pt x="1052637" y="149476"/>
                </a:moveTo>
                <a:cubicBezTo>
                  <a:pt x="855833" y="10580"/>
                  <a:pt x="479638" y="-154638"/>
                  <a:pt x="159731" y="283918"/>
                </a:cubicBezTo>
                <a:cubicBezTo>
                  <a:pt x="84006" y="387585"/>
                  <a:pt x="35008" y="508663"/>
                  <a:pt x="16785" y="635817"/>
                </a:cubicBezTo>
                <a:cubicBezTo>
                  <a:pt x="-34643" y="989334"/>
                  <a:pt x="-26949" y="1753063"/>
                  <a:pt x="938847" y="1959990"/>
                </a:cubicBezTo>
                <a:cubicBezTo>
                  <a:pt x="1077339" y="1989551"/>
                  <a:pt x="1221905" y="1983072"/>
                  <a:pt x="1356347" y="1937718"/>
                </a:cubicBezTo>
                <a:cubicBezTo>
                  <a:pt x="1670990" y="1831218"/>
                  <a:pt x="2040300" y="1482559"/>
                  <a:pt x="1247011" y="345065"/>
                </a:cubicBezTo>
                <a:cubicBezTo>
                  <a:pt x="1193963" y="269340"/>
                  <a:pt x="1128362" y="202524"/>
                  <a:pt x="1052637" y="149476"/>
                </a:cubicBezTo>
                <a:close/>
              </a:path>
            </a:pathLst>
          </a:custGeom>
          <a:noFill/>
          <a:ln w="4047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0BD464-19C4-4154-A199-C9C7B8331C9A}"/>
              </a:ext>
            </a:extLst>
          </p:cNvPr>
          <p:cNvSpPr/>
          <p:nvPr/>
        </p:nvSpPr>
        <p:spPr>
          <a:xfrm>
            <a:off x="1354360" y="1505624"/>
            <a:ext cx="3313966" cy="460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三维解谜交互为主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77AEA76-412A-4DFE-9A5A-E7710444F481}"/>
              </a:ext>
            </a:extLst>
          </p:cNvPr>
          <p:cNvSpPr txBox="1"/>
          <p:nvPr/>
        </p:nvSpPr>
        <p:spPr>
          <a:xfrm>
            <a:off x="595028" y="538709"/>
            <a:ext cx="2824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·</a:t>
            </a:r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文鼎CS大黑繁" panose="02010609010101010101" pitchFamily="49" charset="-122"/>
              </a:rPr>
              <a:t>玩法说明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2CF2E3-FDC0-42A1-8A3E-F8F291D3DA74}"/>
              </a:ext>
            </a:extLst>
          </p:cNvPr>
          <p:cNvGrpSpPr/>
          <p:nvPr/>
        </p:nvGrpSpPr>
        <p:grpSpPr>
          <a:xfrm>
            <a:off x="8662149" y="4435307"/>
            <a:ext cx="5104898" cy="5104894"/>
            <a:chOff x="9019183" y="3804990"/>
            <a:chExt cx="2387288" cy="238728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F736F21-D5C4-4332-93B9-A242F42F8784}"/>
                </a:ext>
              </a:extLst>
            </p:cNvPr>
            <p:cNvSpPr/>
            <p:nvPr/>
          </p:nvSpPr>
          <p:spPr>
            <a:xfrm>
              <a:off x="9237556" y="4020299"/>
              <a:ext cx="1956669" cy="19566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612EF452-B8C2-47E6-A092-7EB9EE85D75F}"/>
                </a:ext>
              </a:extLst>
            </p:cNvPr>
            <p:cNvSpPr/>
            <p:nvPr/>
          </p:nvSpPr>
          <p:spPr>
            <a:xfrm>
              <a:off x="9138681" y="3912644"/>
              <a:ext cx="2171978" cy="2171977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63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11F6CB9-EAC4-4D57-AAE8-F0F66A08F9DD}"/>
                </a:ext>
              </a:extLst>
            </p:cNvPr>
            <p:cNvSpPr/>
            <p:nvPr/>
          </p:nvSpPr>
          <p:spPr>
            <a:xfrm>
              <a:off x="9019183" y="3804990"/>
              <a:ext cx="2387288" cy="2387286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4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C18E41C-9CE8-4EF3-A8B9-9F1A20542463}"/>
                </a:ext>
              </a:extLst>
            </p:cNvPr>
            <p:cNvSpPr/>
            <p:nvPr/>
          </p:nvSpPr>
          <p:spPr>
            <a:xfrm>
              <a:off x="9342224" y="4127953"/>
              <a:ext cx="1741359" cy="1741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385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6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21" grpId="0" animBg="1"/>
      <p:bldP spid="3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5C6A268-DB08-4DD3-9352-15DE2701F189}"/>
              </a:ext>
            </a:extLst>
          </p:cNvPr>
          <p:cNvGrpSpPr/>
          <p:nvPr/>
        </p:nvGrpSpPr>
        <p:grpSpPr>
          <a:xfrm>
            <a:off x="-427884" y="-3390016"/>
            <a:ext cx="16747384" cy="16747384"/>
            <a:chOff x="-3078555" y="-4343967"/>
            <a:chExt cx="15546326" cy="15546326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5507023F-F568-4D42-B4DC-A49E236CF531}"/>
                </a:ext>
              </a:extLst>
            </p:cNvPr>
            <p:cNvSpPr/>
            <p:nvPr/>
          </p:nvSpPr>
          <p:spPr>
            <a:xfrm>
              <a:off x="-3078555" y="-4343967"/>
              <a:ext cx="15546326" cy="15546326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E8EBBF9-9CD0-4374-BA38-1BD4B5ABF328}"/>
                </a:ext>
              </a:extLst>
            </p:cNvPr>
            <p:cNvSpPr/>
            <p:nvPr/>
          </p:nvSpPr>
          <p:spPr>
            <a:xfrm>
              <a:off x="-2744764" y="-4010177"/>
              <a:ext cx="14878745" cy="14878745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66667"/>
                  <a:alpha val="9523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4EAB997-1D0C-42FD-8952-7E2A0FF2897E}"/>
                </a:ext>
              </a:extLst>
            </p:cNvPr>
            <p:cNvSpPr/>
            <p:nvPr/>
          </p:nvSpPr>
          <p:spPr>
            <a:xfrm>
              <a:off x="-2410974" y="-3676386"/>
              <a:ext cx="14211164" cy="14211164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68333"/>
                  <a:alpha val="9047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DF23226-3A88-42CF-93FC-EA5921310FC1}"/>
                </a:ext>
              </a:extLst>
            </p:cNvPr>
            <p:cNvSpPr/>
            <p:nvPr/>
          </p:nvSpPr>
          <p:spPr>
            <a:xfrm>
              <a:off x="-2077183" y="-3342596"/>
              <a:ext cx="13543583" cy="13543583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0000"/>
                  <a:alpha val="8571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D1DEDD2-9D5B-4885-AA92-F5F0F3FFDCBB}"/>
                </a:ext>
              </a:extLst>
            </p:cNvPr>
            <p:cNvSpPr/>
            <p:nvPr/>
          </p:nvSpPr>
          <p:spPr>
            <a:xfrm>
              <a:off x="-1743393" y="-3008805"/>
              <a:ext cx="12876002" cy="1287600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1667"/>
                  <a:alpha val="8095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4785C2B-0294-4A5F-A947-D12C075022F6}"/>
                </a:ext>
              </a:extLst>
            </p:cNvPr>
            <p:cNvSpPr/>
            <p:nvPr/>
          </p:nvSpPr>
          <p:spPr>
            <a:xfrm>
              <a:off x="-1409603" y="-2675015"/>
              <a:ext cx="12208421" cy="1220842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3333"/>
                  <a:alpha val="7619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5B8A201-0C2C-4F60-AF99-5A40E6617214}"/>
                </a:ext>
              </a:extLst>
            </p:cNvPr>
            <p:cNvSpPr/>
            <p:nvPr/>
          </p:nvSpPr>
          <p:spPr>
            <a:xfrm>
              <a:off x="-1075812" y="-2341224"/>
              <a:ext cx="11540840" cy="1154084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5000"/>
                  <a:alpha val="7142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6D09714-52D2-4131-A429-52D18BA145BA}"/>
                </a:ext>
              </a:extLst>
            </p:cNvPr>
            <p:cNvSpPr/>
            <p:nvPr/>
          </p:nvSpPr>
          <p:spPr>
            <a:xfrm>
              <a:off x="-742022" y="-2007434"/>
              <a:ext cx="10873259" cy="10873259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6667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7E0DD34-2BB2-44CD-B098-8228014C19AF}"/>
                </a:ext>
              </a:extLst>
            </p:cNvPr>
            <p:cNvSpPr/>
            <p:nvPr/>
          </p:nvSpPr>
          <p:spPr>
            <a:xfrm>
              <a:off x="-408231" y="-1673643"/>
              <a:ext cx="10205678" cy="1020567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8333"/>
                  <a:alpha val="6190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4F6A173-2CB8-4FBF-A801-FC670F11AED8}"/>
                </a:ext>
              </a:extLst>
            </p:cNvPr>
            <p:cNvSpPr/>
            <p:nvPr/>
          </p:nvSpPr>
          <p:spPr>
            <a:xfrm>
              <a:off x="-74441" y="-1339853"/>
              <a:ext cx="9538097" cy="9538097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0000"/>
                  <a:alpha val="5714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B626AD7-9DD5-4BDB-AA0E-34C43C29C526}"/>
                </a:ext>
              </a:extLst>
            </p:cNvPr>
            <p:cNvSpPr/>
            <p:nvPr/>
          </p:nvSpPr>
          <p:spPr>
            <a:xfrm>
              <a:off x="259350" y="-1006062"/>
              <a:ext cx="8870516" cy="8870516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1667"/>
                  <a:alpha val="5238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0CAE824-2D92-4A21-BB2C-A6C0C0B24DC8}"/>
                </a:ext>
              </a:extLst>
            </p:cNvPr>
            <p:cNvSpPr/>
            <p:nvPr/>
          </p:nvSpPr>
          <p:spPr>
            <a:xfrm>
              <a:off x="593140" y="-672272"/>
              <a:ext cx="8202935" cy="8202935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3333"/>
                  <a:alpha val="4761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351F0F5-1BF1-48A9-A00C-182EC482D7E8}"/>
                </a:ext>
              </a:extLst>
            </p:cNvPr>
            <p:cNvSpPr/>
            <p:nvPr/>
          </p:nvSpPr>
          <p:spPr>
            <a:xfrm>
              <a:off x="926931" y="-338481"/>
              <a:ext cx="7535354" cy="7535354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5000"/>
                  <a:alpha val="4285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C82DD43-A523-4E38-9192-D9C40210E785}"/>
                </a:ext>
              </a:extLst>
            </p:cNvPr>
            <p:cNvSpPr/>
            <p:nvPr/>
          </p:nvSpPr>
          <p:spPr>
            <a:xfrm>
              <a:off x="1260721" y="-4691"/>
              <a:ext cx="6867773" cy="6867773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6667"/>
                  <a:alpha val="3809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8B247A8-E37A-4557-AA29-D219166E1885}"/>
                </a:ext>
              </a:extLst>
            </p:cNvPr>
            <p:cNvSpPr/>
            <p:nvPr/>
          </p:nvSpPr>
          <p:spPr>
            <a:xfrm>
              <a:off x="1594512" y="329100"/>
              <a:ext cx="6200192" cy="620019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8333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1E8EA42-B2D2-42C8-A5DC-1819937C5359}"/>
                </a:ext>
              </a:extLst>
            </p:cNvPr>
            <p:cNvSpPr/>
            <p:nvPr/>
          </p:nvSpPr>
          <p:spPr>
            <a:xfrm>
              <a:off x="1928302" y="662890"/>
              <a:ext cx="5532612" cy="553261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0000"/>
                  <a:alpha val="2857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2958744-4B53-483A-8991-F518FDAA51B2}"/>
                </a:ext>
              </a:extLst>
            </p:cNvPr>
            <p:cNvSpPr/>
            <p:nvPr/>
          </p:nvSpPr>
          <p:spPr>
            <a:xfrm>
              <a:off x="2262093" y="996681"/>
              <a:ext cx="4865031" cy="486503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1667"/>
                  <a:alpha val="2381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D91A070-6F3B-4920-9A0B-0E8D08448320}"/>
                </a:ext>
              </a:extLst>
            </p:cNvPr>
            <p:cNvSpPr/>
            <p:nvPr/>
          </p:nvSpPr>
          <p:spPr>
            <a:xfrm>
              <a:off x="2595883" y="1330471"/>
              <a:ext cx="4197450" cy="419745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3333"/>
                  <a:alpha val="1904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70F995A-71CD-4780-96EE-338054B08C5C}"/>
                </a:ext>
              </a:extLst>
            </p:cNvPr>
            <p:cNvSpPr/>
            <p:nvPr/>
          </p:nvSpPr>
          <p:spPr>
            <a:xfrm>
              <a:off x="2929674" y="1664262"/>
              <a:ext cx="3529869" cy="3529869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5000"/>
                  <a:alpha val="1428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D2AEBB-F0E8-44AC-BC1C-4367436E01D6}"/>
                </a:ext>
              </a:extLst>
            </p:cNvPr>
            <p:cNvSpPr/>
            <p:nvPr/>
          </p:nvSpPr>
          <p:spPr>
            <a:xfrm>
              <a:off x="3263464" y="1998052"/>
              <a:ext cx="2862288" cy="286228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6667"/>
                  <a:alpha val="952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F4603F9-0A5A-4446-8968-686D9E58CF9F}"/>
                </a:ext>
              </a:extLst>
            </p:cNvPr>
            <p:cNvSpPr/>
            <p:nvPr/>
          </p:nvSpPr>
          <p:spPr>
            <a:xfrm>
              <a:off x="3597254" y="2331843"/>
              <a:ext cx="2194707" cy="2194707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8333"/>
                  <a:alpha val="476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CE705FF-BD8A-421B-A3F1-E87A3E02FD8B}"/>
                </a:ext>
              </a:extLst>
            </p:cNvPr>
            <p:cNvSpPr/>
            <p:nvPr/>
          </p:nvSpPr>
          <p:spPr>
            <a:xfrm flipH="1">
              <a:off x="3931045" y="2665633"/>
              <a:ext cx="1527126" cy="1527126"/>
            </a:xfrm>
            <a:prstGeom prst="ellipse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875BB87-FC86-4F6A-828A-1C4478D1EBAD}"/>
              </a:ext>
            </a:extLst>
          </p:cNvPr>
          <p:cNvGrpSpPr/>
          <p:nvPr/>
        </p:nvGrpSpPr>
        <p:grpSpPr>
          <a:xfrm>
            <a:off x="3528868" y="2069624"/>
            <a:ext cx="5336741" cy="1837703"/>
            <a:chOff x="3528868" y="2241074"/>
            <a:chExt cx="5336741" cy="183770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3936227-1FD2-4BFC-92A3-34A3B2C55F04}"/>
                </a:ext>
              </a:extLst>
            </p:cNvPr>
            <p:cNvSpPr txBox="1"/>
            <p:nvPr/>
          </p:nvSpPr>
          <p:spPr>
            <a:xfrm>
              <a:off x="3702050" y="2365106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1E3CC9E-3EEE-4BA5-AD49-F7A8C156AC37}"/>
                </a:ext>
              </a:extLst>
            </p:cNvPr>
            <p:cNvSpPr txBox="1"/>
            <p:nvPr/>
          </p:nvSpPr>
          <p:spPr>
            <a:xfrm>
              <a:off x="4987624" y="2878448"/>
              <a:ext cx="3877985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7200" dirty="0">
                  <a:solidFill>
                    <a:schemeClr val="bg2">
                      <a:lumMod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美术风格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20F5CC-AC44-4B99-8B7B-A970FFD9A709}"/>
                </a:ext>
              </a:extLst>
            </p:cNvPr>
            <p:cNvSpPr txBox="1"/>
            <p:nvPr/>
          </p:nvSpPr>
          <p:spPr>
            <a:xfrm>
              <a:off x="3667414" y="2340300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95455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B78DAD0-E024-4EE4-8FC7-ECAD8B11C093}"/>
                </a:ext>
              </a:extLst>
            </p:cNvPr>
            <p:cNvSpPr txBox="1"/>
            <p:nvPr/>
          </p:nvSpPr>
          <p:spPr>
            <a:xfrm>
              <a:off x="3650095" y="2327897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93182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3B2A5AD-C2EC-4E0D-9803-6C3270D9F050}"/>
                </a:ext>
              </a:extLst>
            </p:cNvPr>
            <p:cNvSpPr txBox="1"/>
            <p:nvPr/>
          </p:nvSpPr>
          <p:spPr>
            <a:xfrm>
              <a:off x="3632777" y="2315493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90909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B3D3C4F-3530-4906-BA80-CD11362F0C07}"/>
                </a:ext>
              </a:extLst>
            </p:cNvPr>
            <p:cNvSpPr txBox="1"/>
            <p:nvPr/>
          </p:nvSpPr>
          <p:spPr>
            <a:xfrm>
              <a:off x="3615459" y="2303090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88636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3B13132-513A-4E90-8808-1C47CCBB853D}"/>
                </a:ext>
              </a:extLst>
            </p:cNvPr>
            <p:cNvSpPr txBox="1"/>
            <p:nvPr/>
          </p:nvSpPr>
          <p:spPr>
            <a:xfrm>
              <a:off x="3598141" y="2290687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86364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B2C69CD-8A34-42D4-9075-626C214BFBF9}"/>
                </a:ext>
              </a:extLst>
            </p:cNvPr>
            <p:cNvSpPr txBox="1"/>
            <p:nvPr/>
          </p:nvSpPr>
          <p:spPr>
            <a:xfrm>
              <a:off x="3580823" y="2278284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84091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D43CD32-5077-4C44-81EC-356C42CE1A43}"/>
                </a:ext>
              </a:extLst>
            </p:cNvPr>
            <p:cNvSpPr txBox="1"/>
            <p:nvPr/>
          </p:nvSpPr>
          <p:spPr>
            <a:xfrm>
              <a:off x="3563505" y="2265881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81818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FE028A-2B3F-49D8-AD61-AD29FC10B35E}"/>
                </a:ext>
              </a:extLst>
            </p:cNvPr>
            <p:cNvSpPr txBox="1"/>
            <p:nvPr/>
          </p:nvSpPr>
          <p:spPr>
            <a:xfrm>
              <a:off x="3528868" y="2241074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zh-CN" altLang="en-US" sz="7200" dirty="0">
                <a:solidFill>
                  <a:schemeClr val="bg1">
                    <a:lumMod val="77273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16C559-E684-47B9-83B4-ED0C5CA42F39}"/>
              </a:ext>
            </a:extLst>
          </p:cNvPr>
          <p:cNvGrpSpPr/>
          <p:nvPr/>
        </p:nvGrpSpPr>
        <p:grpSpPr>
          <a:xfrm>
            <a:off x="3918286" y="3101566"/>
            <a:ext cx="1788580" cy="1779131"/>
            <a:chOff x="3918286" y="3101566"/>
            <a:chExt cx="1788580" cy="17791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E4A85FE-30A3-4592-A5D8-A90E96C04021}"/>
                </a:ext>
              </a:extLst>
            </p:cNvPr>
            <p:cNvSpPr txBox="1"/>
            <p:nvPr/>
          </p:nvSpPr>
          <p:spPr>
            <a:xfrm>
              <a:off x="4153236" y="3311037"/>
              <a:ext cx="155363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545988A-28FF-40B6-B5CE-833BA612B99F}"/>
                </a:ext>
              </a:extLst>
            </p:cNvPr>
            <p:cNvSpPr txBox="1"/>
            <p:nvPr/>
          </p:nvSpPr>
          <p:spPr>
            <a:xfrm>
              <a:off x="4131877" y="3291994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ECECE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ECECE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7082DA1-12FC-4145-AAA5-F5B26D1C7435}"/>
                </a:ext>
              </a:extLst>
            </p:cNvPr>
            <p:cNvSpPr txBox="1"/>
            <p:nvPr/>
          </p:nvSpPr>
          <p:spPr>
            <a:xfrm>
              <a:off x="4110518" y="3272951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D9D9D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D9D9D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62D9C5E-5408-4D3C-9509-B2D753B5CDC4}"/>
                </a:ext>
              </a:extLst>
            </p:cNvPr>
            <p:cNvSpPr txBox="1"/>
            <p:nvPr/>
          </p:nvSpPr>
          <p:spPr>
            <a:xfrm>
              <a:off x="4089159" y="3253908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C7C7C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C7C7C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62EBBAA-AF4B-4713-BAD0-17A0FE86D197}"/>
                </a:ext>
              </a:extLst>
            </p:cNvPr>
            <p:cNvSpPr txBox="1"/>
            <p:nvPr/>
          </p:nvSpPr>
          <p:spPr>
            <a:xfrm>
              <a:off x="4067800" y="3234866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B4B4B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B4B4B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8BB4767-EBEC-44F5-84EB-A893E601FC9D}"/>
                </a:ext>
              </a:extLst>
            </p:cNvPr>
            <p:cNvSpPr txBox="1"/>
            <p:nvPr/>
          </p:nvSpPr>
          <p:spPr>
            <a:xfrm>
              <a:off x="4046441" y="3215823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A1A1A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A1A1A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25DE9EE-7C1B-4F9A-AAC9-CBC74AD42512}"/>
                </a:ext>
              </a:extLst>
            </p:cNvPr>
            <p:cNvSpPr txBox="1"/>
            <p:nvPr/>
          </p:nvSpPr>
          <p:spPr>
            <a:xfrm>
              <a:off x="4025081" y="3196780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8F8F8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8F8F8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7E2AB41-6CA7-4CB1-B4B9-FFACDD38180D}"/>
                </a:ext>
              </a:extLst>
            </p:cNvPr>
            <p:cNvSpPr txBox="1"/>
            <p:nvPr/>
          </p:nvSpPr>
          <p:spPr>
            <a:xfrm>
              <a:off x="4003722" y="3177737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7C7C7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7C7C7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62EA60A-5746-4E37-9197-5E53A876BD74}"/>
                </a:ext>
              </a:extLst>
            </p:cNvPr>
            <p:cNvSpPr txBox="1"/>
            <p:nvPr/>
          </p:nvSpPr>
          <p:spPr>
            <a:xfrm>
              <a:off x="3982363" y="3158694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69696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69696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47B123A-5A27-4F8D-BC8D-AF631296094C}"/>
                </a:ext>
              </a:extLst>
            </p:cNvPr>
            <p:cNvSpPr txBox="1"/>
            <p:nvPr/>
          </p:nvSpPr>
          <p:spPr>
            <a:xfrm>
              <a:off x="3961004" y="3139652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57575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57575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E9C776-8E38-4A47-ACF4-134A4BC58D61}"/>
                </a:ext>
              </a:extLst>
            </p:cNvPr>
            <p:cNvSpPr txBox="1"/>
            <p:nvPr/>
          </p:nvSpPr>
          <p:spPr>
            <a:xfrm>
              <a:off x="3939645" y="3120609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44444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44444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111FA65-AE1A-4242-9FC4-BDC0A9AC1E11}"/>
                </a:ext>
              </a:extLst>
            </p:cNvPr>
            <p:cNvSpPr txBox="1"/>
            <p:nvPr/>
          </p:nvSpPr>
          <p:spPr>
            <a:xfrm>
              <a:off x="3918286" y="3101566"/>
              <a:ext cx="86914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3232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</a:t>
              </a:r>
              <a:endParaRPr lang="zh-CN" altLang="en-US" sz="9600" dirty="0">
                <a:solidFill>
                  <a:srgbClr val="3232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00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907F7A0-D4C2-4A94-8FA6-68361BC5C2E3}"/>
              </a:ext>
            </a:extLst>
          </p:cNvPr>
          <p:cNvSpPr/>
          <p:nvPr/>
        </p:nvSpPr>
        <p:spPr>
          <a:xfrm>
            <a:off x="4272132" y="3274159"/>
            <a:ext cx="3099304" cy="43010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EC8CC1-752F-4673-AA57-4AFA13A34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" t="516" r="43999" b="-516"/>
          <a:stretch/>
        </p:blipFill>
        <p:spPr>
          <a:xfrm>
            <a:off x="1848814" y="4107807"/>
            <a:ext cx="2066111" cy="2066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89D87E-B318-487B-8114-E625E0346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8" t="22499" r="31955" b="16982"/>
          <a:stretch/>
        </p:blipFill>
        <p:spPr>
          <a:xfrm>
            <a:off x="6128811" y="3819926"/>
            <a:ext cx="2315627" cy="2315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571B0F-E0F6-4DC9-9F1D-3281A1227B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3" t="14210" r="28570" b="16574"/>
          <a:stretch/>
        </p:blipFill>
        <p:spPr>
          <a:xfrm>
            <a:off x="4074048" y="623066"/>
            <a:ext cx="2319061" cy="2319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4B047D-98ED-4718-996D-35F0491B1D2D}"/>
              </a:ext>
            </a:extLst>
          </p:cNvPr>
          <p:cNvSpPr txBox="1"/>
          <p:nvPr/>
        </p:nvSpPr>
        <p:spPr>
          <a:xfrm>
            <a:off x="10135973" y="3936521"/>
            <a:ext cx="233036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文鼎CS大黑繁" panose="02010609010101010101" pitchFamily="49" charset="-122"/>
              </a:rPr>
              <a:t>关键词：</a:t>
            </a:r>
            <a:endParaRPr lang="en-US" altLang="zh-CN" sz="2400" dirty="0">
              <a:ea typeface="文鼎CS大黑繁" panose="02010609010101010101" pitchFamily="49" charset="-122"/>
            </a:endParaRPr>
          </a:p>
          <a:p>
            <a:r>
              <a:rPr lang="zh-CN" altLang="en-US" dirty="0"/>
              <a:t>  </a:t>
            </a:r>
            <a:r>
              <a:rPr lang="zh-CN" altLang="en-US" sz="2400" dirty="0"/>
              <a:t> </a:t>
            </a:r>
            <a:r>
              <a:rPr lang="zh-CN" altLang="en-US" i="1" dirty="0"/>
              <a:t>无材质刻画</a:t>
            </a:r>
            <a:endParaRPr lang="en-US" altLang="zh-CN" i="1" dirty="0"/>
          </a:p>
          <a:p>
            <a:r>
              <a:rPr lang="zh-CN" altLang="en-US" i="1" dirty="0"/>
              <a:t>  </a:t>
            </a:r>
            <a:endParaRPr lang="en-US" altLang="zh-CN" i="1" dirty="0"/>
          </a:p>
          <a:p>
            <a:r>
              <a:rPr lang="en-US" altLang="zh-CN" i="1" dirty="0"/>
              <a:t>  </a:t>
            </a:r>
            <a:r>
              <a:rPr lang="zh-CN" altLang="en-US" i="1" dirty="0"/>
              <a:t> 单一着色 </a:t>
            </a:r>
            <a:endParaRPr lang="en-US" altLang="zh-CN" i="1" dirty="0"/>
          </a:p>
          <a:p>
            <a:endParaRPr lang="en-US" altLang="zh-CN" i="1" dirty="0"/>
          </a:p>
          <a:p>
            <a:r>
              <a:rPr lang="en-US" altLang="zh-CN" i="1" dirty="0"/>
              <a:t>   </a:t>
            </a:r>
            <a:r>
              <a:rPr lang="zh-CN" altLang="en-US" i="1" dirty="0"/>
              <a:t>景观式场景</a:t>
            </a:r>
            <a:endParaRPr lang="en-US" altLang="zh-CN" i="1" dirty="0"/>
          </a:p>
          <a:p>
            <a:r>
              <a:rPr lang="en-US" altLang="zh-CN" i="1" dirty="0"/>
              <a:t>   </a:t>
            </a:r>
          </a:p>
          <a:p>
            <a:r>
              <a:rPr lang="en-US" altLang="zh-CN" i="1" dirty="0"/>
              <a:t>   </a:t>
            </a:r>
            <a:r>
              <a:rPr lang="zh-CN" altLang="en-US" i="1" dirty="0"/>
              <a:t>色彩偏灰</a:t>
            </a:r>
            <a:endParaRPr lang="en-US" altLang="zh-CN" i="1" dirty="0"/>
          </a:p>
          <a:p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5CF14D0-D8FE-457E-AB52-E212A6901FFA}"/>
              </a:ext>
            </a:extLst>
          </p:cNvPr>
          <p:cNvCxnSpPr/>
          <p:nvPr/>
        </p:nvCxnSpPr>
        <p:spPr>
          <a:xfrm>
            <a:off x="509587" y="3429000"/>
            <a:ext cx="111728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iconfont-11910-5473755">
            <a:extLst>
              <a:ext uri="{FF2B5EF4-FFF2-40B4-BE49-F238E27FC236}">
                <a16:creationId xmlns:a16="http://schemas.microsoft.com/office/drawing/2014/main" id="{A39BE976-A323-4106-9650-EE8F0461A49F}"/>
              </a:ext>
            </a:extLst>
          </p:cNvPr>
          <p:cNvSpPr/>
          <p:nvPr/>
        </p:nvSpPr>
        <p:spPr>
          <a:xfrm>
            <a:off x="2704612" y="3451505"/>
            <a:ext cx="306172" cy="306440"/>
          </a:xfrm>
          <a:custGeom>
            <a:avLst/>
            <a:gdLst>
              <a:gd name="T0" fmla="*/ 1864 w 3728"/>
              <a:gd name="T1" fmla="*/ 2486 h 2486"/>
              <a:gd name="T2" fmla="*/ 3728 w 3728"/>
              <a:gd name="T3" fmla="*/ 0 h 2486"/>
              <a:gd name="T4" fmla="*/ 0 w 3728"/>
              <a:gd name="T5" fmla="*/ 0 h 2486"/>
              <a:gd name="T6" fmla="*/ 1864 w 3728"/>
              <a:gd name="T7" fmla="*/ 2486 h 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8" h="2486">
                <a:moveTo>
                  <a:pt x="1864" y="2486"/>
                </a:moveTo>
                <a:lnTo>
                  <a:pt x="3728" y="0"/>
                </a:lnTo>
                <a:lnTo>
                  <a:pt x="0" y="0"/>
                </a:lnTo>
                <a:lnTo>
                  <a:pt x="1864" y="248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8C422A-8B2D-4998-BC11-0565EC24088B}"/>
              </a:ext>
            </a:extLst>
          </p:cNvPr>
          <p:cNvSpPr txBox="1"/>
          <p:nvPr/>
        </p:nvSpPr>
        <p:spPr>
          <a:xfrm>
            <a:off x="314603" y="2995463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文鼎CS大黑繁" panose="02010609010101010101" pitchFamily="49" charset="-122"/>
              </a:rPr>
              <a:t>卡通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1A41F0-581D-4765-AC74-DE955E6DFDA2}"/>
              </a:ext>
            </a:extLst>
          </p:cNvPr>
          <p:cNvSpPr txBox="1"/>
          <p:nvPr/>
        </p:nvSpPr>
        <p:spPr>
          <a:xfrm>
            <a:off x="11186834" y="3059668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文鼎CS大黑繁" panose="02010609010101010101" pitchFamily="49" charset="-122"/>
              </a:rPr>
              <a:t>写实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5D0AA5B-CBF2-448A-B3F2-9D61107BE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385" y="1023406"/>
            <a:ext cx="2011854" cy="201795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296C445-57AE-4AC8-9348-C88B6832E4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6" t="7091" r="19596"/>
          <a:stretch/>
        </p:blipFill>
        <p:spPr>
          <a:xfrm>
            <a:off x="10207410" y="1205510"/>
            <a:ext cx="1475002" cy="1441052"/>
          </a:xfrm>
          <a:prstGeom prst="rect">
            <a:avLst/>
          </a:prstGeom>
        </p:spPr>
      </p:pic>
      <p:sp>
        <p:nvSpPr>
          <p:cNvPr id="28" name="iconfont-11910-5473755">
            <a:extLst>
              <a:ext uri="{FF2B5EF4-FFF2-40B4-BE49-F238E27FC236}">
                <a16:creationId xmlns:a16="http://schemas.microsoft.com/office/drawing/2014/main" id="{7ED3F295-03A6-46F6-B049-38859F6E9463}"/>
              </a:ext>
            </a:extLst>
          </p:cNvPr>
          <p:cNvSpPr/>
          <p:nvPr/>
        </p:nvSpPr>
        <p:spPr>
          <a:xfrm rot="10800000">
            <a:off x="8950188" y="3233377"/>
            <a:ext cx="295275" cy="190499"/>
          </a:xfrm>
          <a:custGeom>
            <a:avLst/>
            <a:gdLst>
              <a:gd name="T0" fmla="*/ 1864 w 3728"/>
              <a:gd name="T1" fmla="*/ 2486 h 2486"/>
              <a:gd name="T2" fmla="*/ 3728 w 3728"/>
              <a:gd name="T3" fmla="*/ 0 h 2486"/>
              <a:gd name="T4" fmla="*/ 0 w 3728"/>
              <a:gd name="T5" fmla="*/ 0 h 2486"/>
              <a:gd name="T6" fmla="*/ 1864 w 3728"/>
              <a:gd name="T7" fmla="*/ 2486 h 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8" h="2486">
                <a:moveTo>
                  <a:pt x="1864" y="2486"/>
                </a:moveTo>
                <a:lnTo>
                  <a:pt x="3728" y="0"/>
                </a:lnTo>
                <a:lnTo>
                  <a:pt x="0" y="0"/>
                </a:lnTo>
                <a:lnTo>
                  <a:pt x="1864" y="248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iconfont-11910-5473755">
            <a:extLst>
              <a:ext uri="{FF2B5EF4-FFF2-40B4-BE49-F238E27FC236}">
                <a16:creationId xmlns:a16="http://schemas.microsoft.com/office/drawing/2014/main" id="{D0DA6DAA-7E1F-49AB-8FC9-DF1AA0B758F1}"/>
              </a:ext>
            </a:extLst>
          </p:cNvPr>
          <p:cNvSpPr/>
          <p:nvPr/>
        </p:nvSpPr>
        <p:spPr>
          <a:xfrm rot="10800000">
            <a:off x="5168928" y="3256329"/>
            <a:ext cx="282092" cy="177795"/>
          </a:xfrm>
          <a:custGeom>
            <a:avLst/>
            <a:gdLst>
              <a:gd name="T0" fmla="*/ 1864 w 3728"/>
              <a:gd name="T1" fmla="*/ 2486 h 2486"/>
              <a:gd name="T2" fmla="*/ 3728 w 3728"/>
              <a:gd name="T3" fmla="*/ 0 h 2486"/>
              <a:gd name="T4" fmla="*/ 0 w 3728"/>
              <a:gd name="T5" fmla="*/ 0 h 2486"/>
              <a:gd name="T6" fmla="*/ 1864 w 3728"/>
              <a:gd name="T7" fmla="*/ 2486 h 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8" h="2486">
                <a:moveTo>
                  <a:pt x="1864" y="2486"/>
                </a:moveTo>
                <a:lnTo>
                  <a:pt x="3728" y="0"/>
                </a:lnTo>
                <a:lnTo>
                  <a:pt x="0" y="0"/>
                </a:lnTo>
                <a:lnTo>
                  <a:pt x="1864" y="248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iconfont-11910-5473755">
            <a:extLst>
              <a:ext uri="{FF2B5EF4-FFF2-40B4-BE49-F238E27FC236}">
                <a16:creationId xmlns:a16="http://schemas.microsoft.com/office/drawing/2014/main" id="{BEA67496-0E60-4704-B374-DB538073234C}"/>
              </a:ext>
            </a:extLst>
          </p:cNvPr>
          <p:cNvSpPr/>
          <p:nvPr/>
        </p:nvSpPr>
        <p:spPr>
          <a:xfrm>
            <a:off x="7244753" y="3412730"/>
            <a:ext cx="295275" cy="190499"/>
          </a:xfrm>
          <a:custGeom>
            <a:avLst/>
            <a:gdLst>
              <a:gd name="T0" fmla="*/ 1864 w 3728"/>
              <a:gd name="T1" fmla="*/ 2486 h 2486"/>
              <a:gd name="T2" fmla="*/ 3728 w 3728"/>
              <a:gd name="T3" fmla="*/ 0 h 2486"/>
              <a:gd name="T4" fmla="*/ 0 w 3728"/>
              <a:gd name="T5" fmla="*/ 0 h 2486"/>
              <a:gd name="T6" fmla="*/ 1864 w 3728"/>
              <a:gd name="T7" fmla="*/ 2486 h 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8" h="2486">
                <a:moveTo>
                  <a:pt x="1864" y="2486"/>
                </a:moveTo>
                <a:lnTo>
                  <a:pt x="3728" y="0"/>
                </a:lnTo>
                <a:lnTo>
                  <a:pt x="0" y="0"/>
                </a:lnTo>
                <a:lnTo>
                  <a:pt x="1864" y="248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iconfont-11910-5473755">
            <a:extLst>
              <a:ext uri="{FF2B5EF4-FFF2-40B4-BE49-F238E27FC236}">
                <a16:creationId xmlns:a16="http://schemas.microsoft.com/office/drawing/2014/main" id="{BAE713A6-786B-4721-AC06-519EC7DFF393}"/>
              </a:ext>
            </a:extLst>
          </p:cNvPr>
          <p:cNvSpPr/>
          <p:nvPr/>
        </p:nvSpPr>
        <p:spPr>
          <a:xfrm rot="10800000">
            <a:off x="10747858" y="3238243"/>
            <a:ext cx="282092" cy="177795"/>
          </a:xfrm>
          <a:custGeom>
            <a:avLst/>
            <a:gdLst>
              <a:gd name="T0" fmla="*/ 1864 w 3728"/>
              <a:gd name="T1" fmla="*/ 2486 h 2486"/>
              <a:gd name="T2" fmla="*/ 3728 w 3728"/>
              <a:gd name="T3" fmla="*/ 0 h 2486"/>
              <a:gd name="T4" fmla="*/ 0 w 3728"/>
              <a:gd name="T5" fmla="*/ 0 h 2486"/>
              <a:gd name="T6" fmla="*/ 1864 w 3728"/>
              <a:gd name="T7" fmla="*/ 2486 h 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8" h="2486">
                <a:moveTo>
                  <a:pt x="1864" y="2486"/>
                </a:moveTo>
                <a:lnTo>
                  <a:pt x="3728" y="0"/>
                </a:lnTo>
                <a:lnTo>
                  <a:pt x="0" y="0"/>
                </a:lnTo>
                <a:lnTo>
                  <a:pt x="1864" y="248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9D82FA8-0FEF-4949-A08C-6CFB359C4E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603" y="1441757"/>
            <a:ext cx="1420491" cy="1426588"/>
          </a:xfrm>
          <a:prstGeom prst="rect">
            <a:avLst/>
          </a:prstGeom>
        </p:spPr>
      </p:pic>
      <p:sp>
        <p:nvSpPr>
          <p:cNvPr id="37" name="iconfont-11910-5473755">
            <a:extLst>
              <a:ext uri="{FF2B5EF4-FFF2-40B4-BE49-F238E27FC236}">
                <a16:creationId xmlns:a16="http://schemas.microsoft.com/office/drawing/2014/main" id="{C6AB4F7C-09A4-4FFE-837F-2B4B914014BC}"/>
              </a:ext>
            </a:extLst>
          </p:cNvPr>
          <p:cNvSpPr/>
          <p:nvPr/>
        </p:nvSpPr>
        <p:spPr>
          <a:xfrm rot="10800000">
            <a:off x="1063469" y="3096620"/>
            <a:ext cx="305765" cy="319419"/>
          </a:xfrm>
          <a:custGeom>
            <a:avLst/>
            <a:gdLst>
              <a:gd name="T0" fmla="*/ 1864 w 3728"/>
              <a:gd name="T1" fmla="*/ 2486 h 2486"/>
              <a:gd name="T2" fmla="*/ 3728 w 3728"/>
              <a:gd name="T3" fmla="*/ 0 h 2486"/>
              <a:gd name="T4" fmla="*/ 0 w 3728"/>
              <a:gd name="T5" fmla="*/ 0 h 2486"/>
              <a:gd name="T6" fmla="*/ 1864 w 3728"/>
              <a:gd name="T7" fmla="*/ 2486 h 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8" h="2486">
                <a:moveTo>
                  <a:pt x="1864" y="2486"/>
                </a:moveTo>
                <a:lnTo>
                  <a:pt x="3728" y="0"/>
                </a:lnTo>
                <a:lnTo>
                  <a:pt x="0" y="0"/>
                </a:lnTo>
                <a:lnTo>
                  <a:pt x="1864" y="248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9925F63-FAB2-413A-B1EA-DAB316AE3C2E}"/>
              </a:ext>
            </a:extLst>
          </p:cNvPr>
          <p:cNvSpPr txBox="1"/>
          <p:nvPr/>
        </p:nvSpPr>
        <p:spPr>
          <a:xfrm>
            <a:off x="6404301" y="3001836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汉仪旗黑-105简繁" panose="00020600040101010101" pitchFamily="18" charset="-122"/>
                <a:ea typeface="汉仪旗黑-105简繁" panose="00020600040101010101" pitchFamily="18" charset="-122"/>
              </a:rPr>
              <a:t>区间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0ABC60B-93B9-4D6D-AD6C-4158EDEDA5E4}"/>
              </a:ext>
            </a:extLst>
          </p:cNvPr>
          <p:cNvSpPr txBox="1"/>
          <p:nvPr/>
        </p:nvSpPr>
        <p:spPr>
          <a:xfrm>
            <a:off x="405422" y="3451505"/>
            <a:ext cx="280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面数低，色彩明亮，可爱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CF99D43-21A0-4FF0-8C21-A958228ECBED}"/>
              </a:ext>
            </a:extLst>
          </p:cNvPr>
          <p:cNvSpPr txBox="1"/>
          <p:nvPr/>
        </p:nvSpPr>
        <p:spPr>
          <a:xfrm>
            <a:off x="8370974" y="2728927"/>
            <a:ext cx="2330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色彩温暖</a:t>
            </a:r>
            <a:endParaRPr lang="en-US" altLang="zh-CN" dirty="0"/>
          </a:p>
          <a:p>
            <a:r>
              <a:rPr lang="zh-CN" altLang="en-US" dirty="0"/>
              <a:t>写实材质刻画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F63CAD4-1F72-447C-BFBD-59A18774572F}"/>
              </a:ext>
            </a:extLst>
          </p:cNvPr>
          <p:cNvSpPr txBox="1"/>
          <p:nvPr/>
        </p:nvSpPr>
        <p:spPr>
          <a:xfrm>
            <a:off x="10135973" y="2799816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材质色彩更写实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1ED07F9-C772-4CE1-ABBA-848BD6CCA6CD}"/>
              </a:ext>
            </a:extLst>
          </p:cNvPr>
          <p:cNvSpPr txBox="1"/>
          <p:nvPr/>
        </p:nvSpPr>
        <p:spPr>
          <a:xfrm>
            <a:off x="6345023" y="6257391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偏卡通，色彩清新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C101222-164A-4B66-B8F4-7EAB5B8D22F2}"/>
              </a:ext>
            </a:extLst>
          </p:cNvPr>
          <p:cNvSpPr txBox="1"/>
          <p:nvPr/>
        </p:nvSpPr>
        <p:spPr>
          <a:xfrm>
            <a:off x="4236020" y="-14302"/>
            <a:ext cx="2330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面数低，比例偏真实，色彩偏灰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604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45F412-98A3-4F27-8E42-39B04A135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4" b="3982"/>
          <a:stretch/>
        </p:blipFill>
        <p:spPr>
          <a:xfrm>
            <a:off x="6750845" y="2051581"/>
            <a:ext cx="5142044" cy="31944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336F30-A044-42B4-8285-71E9F3CEE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9" y="2051581"/>
            <a:ext cx="5679098" cy="3194493"/>
          </a:xfrm>
          <a:prstGeom prst="rect">
            <a:avLst/>
          </a:prstGeom>
        </p:spPr>
      </p:pic>
      <p:sp>
        <p:nvSpPr>
          <p:cNvPr id="61" name="图形 1">
            <a:extLst>
              <a:ext uri="{FF2B5EF4-FFF2-40B4-BE49-F238E27FC236}">
                <a16:creationId xmlns:a16="http://schemas.microsoft.com/office/drawing/2014/main" id="{D7DD6C8B-F05B-46D1-96A0-DBF00C3C87FF}"/>
              </a:ext>
            </a:extLst>
          </p:cNvPr>
          <p:cNvSpPr/>
          <p:nvPr/>
        </p:nvSpPr>
        <p:spPr>
          <a:xfrm rot="14887572">
            <a:off x="-2056702" y="-3949338"/>
            <a:ext cx="5373176" cy="631301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10800000" scaled="1"/>
            <a:tileRect/>
          </a:gradFill>
          <a:ln w="9525" cap="flat">
            <a:solidFill>
              <a:schemeClr val="bg1">
                <a:alpha val="0"/>
              </a:schemeClr>
            </a:solidFill>
            <a:prstDash val="solid"/>
            <a:miter/>
          </a:ln>
          <a:effectLst>
            <a:outerShdw blurRad="635000" sx="102000" sy="102000" algn="ctr" rotWithShape="0">
              <a:srgbClr val="323232">
                <a:alpha val="10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29CF800-F1EB-488A-A107-768A2AB9586A}"/>
              </a:ext>
            </a:extLst>
          </p:cNvPr>
          <p:cNvGrpSpPr/>
          <p:nvPr/>
        </p:nvGrpSpPr>
        <p:grpSpPr>
          <a:xfrm>
            <a:off x="-2344603" y="-1512542"/>
            <a:ext cx="5948978" cy="5063335"/>
            <a:chOff x="-2344603" y="-3324499"/>
            <a:chExt cx="5948978" cy="5063335"/>
          </a:xfrm>
        </p:grpSpPr>
        <p:sp>
          <p:nvSpPr>
            <p:cNvPr id="69" name="图形 1">
              <a:extLst>
                <a:ext uri="{FF2B5EF4-FFF2-40B4-BE49-F238E27FC236}">
                  <a16:creationId xmlns:a16="http://schemas.microsoft.com/office/drawing/2014/main" id="{7E1FAEED-C97E-48C6-9F55-F8CE067C54E7}"/>
                </a:ext>
              </a:extLst>
            </p:cNvPr>
            <p:cNvSpPr/>
            <p:nvPr/>
          </p:nvSpPr>
          <p:spPr>
            <a:xfrm rot="14887572">
              <a:off x="-1901782" y="-3767320"/>
              <a:ext cx="5063335" cy="5948978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C91B857-710B-45C4-B10B-F6CAFEBF7963}"/>
                </a:ext>
              </a:extLst>
            </p:cNvPr>
            <p:cNvGrpSpPr/>
            <p:nvPr/>
          </p:nvGrpSpPr>
          <p:grpSpPr>
            <a:xfrm>
              <a:off x="-2162584" y="-3169579"/>
              <a:ext cx="5584942" cy="4753495"/>
              <a:chOff x="-2162584" y="-3169579"/>
              <a:chExt cx="5584942" cy="4753495"/>
            </a:xfrm>
          </p:grpSpPr>
          <p:sp>
            <p:nvSpPr>
              <p:cNvPr id="70" name="图形 1">
                <a:extLst>
                  <a:ext uri="{FF2B5EF4-FFF2-40B4-BE49-F238E27FC236}">
                    <a16:creationId xmlns:a16="http://schemas.microsoft.com/office/drawing/2014/main" id="{2D7B2027-9C53-4563-9173-E02CD8612250}"/>
                  </a:ext>
                </a:extLst>
              </p:cNvPr>
              <p:cNvSpPr/>
              <p:nvPr/>
            </p:nvSpPr>
            <p:spPr>
              <a:xfrm rot="14887572">
                <a:off x="-1746861" y="-3585302"/>
                <a:ext cx="4753495" cy="558494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4444"/>
                    <a:alpha val="2222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图形 1">
                <a:extLst>
                  <a:ext uri="{FF2B5EF4-FFF2-40B4-BE49-F238E27FC236}">
                    <a16:creationId xmlns:a16="http://schemas.microsoft.com/office/drawing/2014/main" id="{761020E2-7102-4DE0-8378-51CFF30A0565}"/>
                  </a:ext>
                </a:extLst>
              </p:cNvPr>
              <p:cNvSpPr/>
              <p:nvPr/>
            </p:nvSpPr>
            <p:spPr>
              <a:xfrm rot="14887572">
                <a:off x="-1591941" y="-3403284"/>
                <a:ext cx="4443654" cy="522090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图形 1">
                <a:extLst>
                  <a:ext uri="{FF2B5EF4-FFF2-40B4-BE49-F238E27FC236}">
                    <a16:creationId xmlns:a16="http://schemas.microsoft.com/office/drawing/2014/main" id="{132530FB-FC02-41F8-B0EA-214642311369}"/>
                  </a:ext>
                </a:extLst>
              </p:cNvPr>
              <p:cNvSpPr/>
              <p:nvPr/>
            </p:nvSpPr>
            <p:spPr>
              <a:xfrm rot="14887572">
                <a:off x="-1437021" y="-3221266"/>
                <a:ext cx="4133813" cy="485687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8889"/>
                    <a:alpha val="4444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图形 1">
                <a:extLst>
                  <a:ext uri="{FF2B5EF4-FFF2-40B4-BE49-F238E27FC236}">
                    <a16:creationId xmlns:a16="http://schemas.microsoft.com/office/drawing/2014/main" id="{972FC560-97F5-4A6E-B4E1-410E1BED821F}"/>
                  </a:ext>
                </a:extLst>
              </p:cNvPr>
              <p:cNvSpPr/>
              <p:nvPr/>
            </p:nvSpPr>
            <p:spPr>
              <a:xfrm rot="14887572">
                <a:off x="-1282100" y="-3039248"/>
                <a:ext cx="3823973" cy="4492834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6111"/>
                    <a:alpha val="5555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图形 1">
                <a:extLst>
                  <a:ext uri="{FF2B5EF4-FFF2-40B4-BE49-F238E27FC236}">
                    <a16:creationId xmlns:a16="http://schemas.microsoft.com/office/drawing/2014/main" id="{CCC3D123-D99F-4D30-BBBF-EC9FF85B92A3}"/>
                  </a:ext>
                </a:extLst>
              </p:cNvPr>
              <p:cNvSpPr/>
              <p:nvPr/>
            </p:nvSpPr>
            <p:spPr>
              <a:xfrm rot="14887572">
                <a:off x="-1127180" y="-2857230"/>
                <a:ext cx="3514132" cy="4128798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图形 1">
                <a:extLst>
                  <a:ext uri="{FF2B5EF4-FFF2-40B4-BE49-F238E27FC236}">
                    <a16:creationId xmlns:a16="http://schemas.microsoft.com/office/drawing/2014/main" id="{3E4914DE-CDF4-49C6-8D7B-889D6C23C330}"/>
                  </a:ext>
                </a:extLst>
              </p:cNvPr>
              <p:cNvSpPr/>
              <p:nvPr/>
            </p:nvSpPr>
            <p:spPr>
              <a:xfrm rot="14887572">
                <a:off x="-972260" y="-2675212"/>
                <a:ext cx="3204291" cy="376476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0556"/>
                    <a:alpha val="7777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图形 1">
                <a:extLst>
                  <a:ext uri="{FF2B5EF4-FFF2-40B4-BE49-F238E27FC236}">
                    <a16:creationId xmlns:a16="http://schemas.microsoft.com/office/drawing/2014/main" id="{6BF82999-032C-48C8-A5FD-B2D618E3F6B0}"/>
                  </a:ext>
                </a:extLst>
              </p:cNvPr>
              <p:cNvSpPr/>
              <p:nvPr/>
            </p:nvSpPr>
            <p:spPr>
              <a:xfrm rot="14887572">
                <a:off x="-817339" y="-2493194"/>
                <a:ext cx="2894451" cy="340072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77778"/>
                    <a:alpha val="8888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图形 1">
                <a:extLst>
                  <a:ext uri="{FF2B5EF4-FFF2-40B4-BE49-F238E27FC236}">
                    <a16:creationId xmlns:a16="http://schemas.microsoft.com/office/drawing/2014/main" id="{D55444C3-3F03-4CF2-AC1B-D43F9F7CECFB}"/>
                  </a:ext>
                </a:extLst>
              </p:cNvPr>
              <p:cNvSpPr/>
              <p:nvPr/>
            </p:nvSpPr>
            <p:spPr>
              <a:xfrm rot="14887572">
                <a:off x="-662419" y="-231117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图形 1">
                <a:extLst>
                  <a:ext uri="{FF2B5EF4-FFF2-40B4-BE49-F238E27FC236}">
                    <a16:creationId xmlns:a16="http://schemas.microsoft.com/office/drawing/2014/main" id="{2526E24E-B8C0-4B41-956E-DA7A1B545586}"/>
                  </a:ext>
                </a:extLst>
              </p:cNvPr>
              <p:cNvSpPr/>
              <p:nvPr/>
            </p:nvSpPr>
            <p:spPr>
              <a:xfrm rot="14887572">
                <a:off x="-652248" y="-231433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190500" dist="381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177AEA76-412A-4DFE-9A5A-E7710444F481}"/>
              </a:ext>
            </a:extLst>
          </p:cNvPr>
          <p:cNvSpPr txBox="1"/>
          <p:nvPr/>
        </p:nvSpPr>
        <p:spPr>
          <a:xfrm>
            <a:off x="595028" y="538709"/>
            <a:ext cx="2824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600" normalizeH="0" baseline="0" noProof="0" dirty="0">
                <a:ln>
                  <a:noFill/>
                </a:ln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·</a:t>
            </a: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 Light" panose="020B0502040204020203" pitchFamily="34" charset="-122"/>
                <a:ea typeface="文鼎CS大黑繁" panose="02010609010101010101" pitchFamily="49" charset="-122"/>
                <a:cs typeface="+mn-cs"/>
              </a:rPr>
              <a:t>参考美术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2CF2E3-FDC0-42A1-8A3E-F8F291D3DA74}"/>
              </a:ext>
            </a:extLst>
          </p:cNvPr>
          <p:cNvGrpSpPr/>
          <p:nvPr/>
        </p:nvGrpSpPr>
        <p:grpSpPr>
          <a:xfrm>
            <a:off x="8662149" y="4435307"/>
            <a:ext cx="5104898" cy="5104894"/>
            <a:chOff x="9019183" y="3804990"/>
            <a:chExt cx="2387288" cy="238728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F736F21-D5C4-4332-93B9-A242F42F8784}"/>
                </a:ext>
              </a:extLst>
            </p:cNvPr>
            <p:cNvSpPr/>
            <p:nvPr/>
          </p:nvSpPr>
          <p:spPr>
            <a:xfrm>
              <a:off x="9237556" y="4020299"/>
              <a:ext cx="1956669" cy="19566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612EF452-B8C2-47E6-A092-7EB9EE85D75F}"/>
                </a:ext>
              </a:extLst>
            </p:cNvPr>
            <p:cNvSpPr/>
            <p:nvPr/>
          </p:nvSpPr>
          <p:spPr>
            <a:xfrm>
              <a:off x="9138681" y="3912644"/>
              <a:ext cx="2171978" cy="2171977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63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11F6CB9-EAC4-4D57-AAE8-F0F66A08F9DD}"/>
                </a:ext>
              </a:extLst>
            </p:cNvPr>
            <p:cNvSpPr/>
            <p:nvPr/>
          </p:nvSpPr>
          <p:spPr>
            <a:xfrm>
              <a:off x="9019183" y="3804990"/>
              <a:ext cx="2387288" cy="2387286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4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C18E41C-9CE8-4EF3-A8B9-9F1A20542463}"/>
                </a:ext>
              </a:extLst>
            </p:cNvPr>
            <p:cNvSpPr/>
            <p:nvPr/>
          </p:nvSpPr>
          <p:spPr>
            <a:xfrm>
              <a:off x="9342224" y="4127953"/>
              <a:ext cx="1741359" cy="1741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7825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F76722A-513B-4F20-A212-A5576F565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158" y="1906245"/>
            <a:ext cx="5989320" cy="30251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7D8764-3B07-441E-9949-B93B4B218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5" y="1771778"/>
            <a:ext cx="6381750" cy="3589734"/>
          </a:xfrm>
          <a:prstGeom prst="rect">
            <a:avLst/>
          </a:prstGeom>
        </p:spPr>
      </p:pic>
      <p:sp>
        <p:nvSpPr>
          <p:cNvPr id="61" name="图形 1">
            <a:extLst>
              <a:ext uri="{FF2B5EF4-FFF2-40B4-BE49-F238E27FC236}">
                <a16:creationId xmlns:a16="http://schemas.microsoft.com/office/drawing/2014/main" id="{D7DD6C8B-F05B-46D1-96A0-DBF00C3C87FF}"/>
              </a:ext>
            </a:extLst>
          </p:cNvPr>
          <p:cNvSpPr/>
          <p:nvPr/>
        </p:nvSpPr>
        <p:spPr>
          <a:xfrm rot="14887572">
            <a:off x="-2056702" y="-3949338"/>
            <a:ext cx="5373176" cy="631301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10800000" scaled="1"/>
            <a:tileRect/>
          </a:gradFill>
          <a:ln w="9525" cap="flat">
            <a:solidFill>
              <a:schemeClr val="bg1">
                <a:alpha val="0"/>
              </a:schemeClr>
            </a:solidFill>
            <a:prstDash val="solid"/>
            <a:miter/>
          </a:ln>
          <a:effectLst>
            <a:outerShdw blurRad="635000" sx="102000" sy="102000" algn="ctr" rotWithShape="0">
              <a:srgbClr val="323232">
                <a:alpha val="10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29CF800-F1EB-488A-A107-768A2AB9586A}"/>
              </a:ext>
            </a:extLst>
          </p:cNvPr>
          <p:cNvGrpSpPr/>
          <p:nvPr/>
        </p:nvGrpSpPr>
        <p:grpSpPr>
          <a:xfrm>
            <a:off x="-2344603" y="-1512542"/>
            <a:ext cx="5948978" cy="5063335"/>
            <a:chOff x="-2344603" y="-3324499"/>
            <a:chExt cx="5948978" cy="5063335"/>
          </a:xfrm>
        </p:grpSpPr>
        <p:sp>
          <p:nvSpPr>
            <p:cNvPr id="69" name="图形 1">
              <a:extLst>
                <a:ext uri="{FF2B5EF4-FFF2-40B4-BE49-F238E27FC236}">
                  <a16:creationId xmlns:a16="http://schemas.microsoft.com/office/drawing/2014/main" id="{7E1FAEED-C97E-48C6-9F55-F8CE067C54E7}"/>
                </a:ext>
              </a:extLst>
            </p:cNvPr>
            <p:cNvSpPr/>
            <p:nvPr/>
          </p:nvSpPr>
          <p:spPr>
            <a:xfrm rot="14887572">
              <a:off x="-1901782" y="-3767320"/>
              <a:ext cx="5063335" cy="5948978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C91B857-710B-45C4-B10B-F6CAFEBF7963}"/>
                </a:ext>
              </a:extLst>
            </p:cNvPr>
            <p:cNvGrpSpPr/>
            <p:nvPr/>
          </p:nvGrpSpPr>
          <p:grpSpPr>
            <a:xfrm>
              <a:off x="-2162584" y="-3169579"/>
              <a:ext cx="5584942" cy="4753495"/>
              <a:chOff x="-2162584" y="-3169579"/>
              <a:chExt cx="5584942" cy="4753495"/>
            </a:xfrm>
          </p:grpSpPr>
          <p:sp>
            <p:nvSpPr>
              <p:cNvPr id="70" name="图形 1">
                <a:extLst>
                  <a:ext uri="{FF2B5EF4-FFF2-40B4-BE49-F238E27FC236}">
                    <a16:creationId xmlns:a16="http://schemas.microsoft.com/office/drawing/2014/main" id="{2D7B2027-9C53-4563-9173-E02CD8612250}"/>
                  </a:ext>
                </a:extLst>
              </p:cNvPr>
              <p:cNvSpPr/>
              <p:nvPr/>
            </p:nvSpPr>
            <p:spPr>
              <a:xfrm rot="14887572">
                <a:off x="-1746861" y="-3585302"/>
                <a:ext cx="4753495" cy="558494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4444"/>
                    <a:alpha val="2222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图形 1">
                <a:extLst>
                  <a:ext uri="{FF2B5EF4-FFF2-40B4-BE49-F238E27FC236}">
                    <a16:creationId xmlns:a16="http://schemas.microsoft.com/office/drawing/2014/main" id="{761020E2-7102-4DE0-8378-51CFF30A0565}"/>
                  </a:ext>
                </a:extLst>
              </p:cNvPr>
              <p:cNvSpPr/>
              <p:nvPr/>
            </p:nvSpPr>
            <p:spPr>
              <a:xfrm rot="14887572">
                <a:off x="-1591941" y="-3403284"/>
                <a:ext cx="4443654" cy="522090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图形 1">
                <a:extLst>
                  <a:ext uri="{FF2B5EF4-FFF2-40B4-BE49-F238E27FC236}">
                    <a16:creationId xmlns:a16="http://schemas.microsoft.com/office/drawing/2014/main" id="{132530FB-FC02-41F8-B0EA-214642311369}"/>
                  </a:ext>
                </a:extLst>
              </p:cNvPr>
              <p:cNvSpPr/>
              <p:nvPr/>
            </p:nvSpPr>
            <p:spPr>
              <a:xfrm rot="14887572">
                <a:off x="-1437021" y="-3221266"/>
                <a:ext cx="4133813" cy="485687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8889"/>
                    <a:alpha val="4444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图形 1">
                <a:extLst>
                  <a:ext uri="{FF2B5EF4-FFF2-40B4-BE49-F238E27FC236}">
                    <a16:creationId xmlns:a16="http://schemas.microsoft.com/office/drawing/2014/main" id="{972FC560-97F5-4A6E-B4E1-410E1BED821F}"/>
                  </a:ext>
                </a:extLst>
              </p:cNvPr>
              <p:cNvSpPr/>
              <p:nvPr/>
            </p:nvSpPr>
            <p:spPr>
              <a:xfrm rot="14887572">
                <a:off x="-1282100" y="-3039248"/>
                <a:ext cx="3823973" cy="4492834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6111"/>
                    <a:alpha val="5555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图形 1">
                <a:extLst>
                  <a:ext uri="{FF2B5EF4-FFF2-40B4-BE49-F238E27FC236}">
                    <a16:creationId xmlns:a16="http://schemas.microsoft.com/office/drawing/2014/main" id="{CCC3D123-D99F-4D30-BBBF-EC9FF85B92A3}"/>
                  </a:ext>
                </a:extLst>
              </p:cNvPr>
              <p:cNvSpPr/>
              <p:nvPr/>
            </p:nvSpPr>
            <p:spPr>
              <a:xfrm rot="14887572">
                <a:off x="-1127180" y="-2857230"/>
                <a:ext cx="3514132" cy="4128798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图形 1">
                <a:extLst>
                  <a:ext uri="{FF2B5EF4-FFF2-40B4-BE49-F238E27FC236}">
                    <a16:creationId xmlns:a16="http://schemas.microsoft.com/office/drawing/2014/main" id="{3E4914DE-CDF4-49C6-8D7B-889D6C23C330}"/>
                  </a:ext>
                </a:extLst>
              </p:cNvPr>
              <p:cNvSpPr/>
              <p:nvPr/>
            </p:nvSpPr>
            <p:spPr>
              <a:xfrm rot="14887572">
                <a:off x="-972260" y="-2675212"/>
                <a:ext cx="3204291" cy="376476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0556"/>
                    <a:alpha val="7777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图形 1">
                <a:extLst>
                  <a:ext uri="{FF2B5EF4-FFF2-40B4-BE49-F238E27FC236}">
                    <a16:creationId xmlns:a16="http://schemas.microsoft.com/office/drawing/2014/main" id="{6BF82999-032C-48C8-A5FD-B2D618E3F6B0}"/>
                  </a:ext>
                </a:extLst>
              </p:cNvPr>
              <p:cNvSpPr/>
              <p:nvPr/>
            </p:nvSpPr>
            <p:spPr>
              <a:xfrm rot="14887572">
                <a:off x="-817339" y="-2493194"/>
                <a:ext cx="2894451" cy="340072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77778"/>
                    <a:alpha val="8888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图形 1">
                <a:extLst>
                  <a:ext uri="{FF2B5EF4-FFF2-40B4-BE49-F238E27FC236}">
                    <a16:creationId xmlns:a16="http://schemas.microsoft.com/office/drawing/2014/main" id="{D55444C3-3F03-4CF2-AC1B-D43F9F7CECFB}"/>
                  </a:ext>
                </a:extLst>
              </p:cNvPr>
              <p:cNvSpPr/>
              <p:nvPr/>
            </p:nvSpPr>
            <p:spPr>
              <a:xfrm rot="14887572">
                <a:off x="-662419" y="-231117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图形 1">
                <a:extLst>
                  <a:ext uri="{FF2B5EF4-FFF2-40B4-BE49-F238E27FC236}">
                    <a16:creationId xmlns:a16="http://schemas.microsoft.com/office/drawing/2014/main" id="{2526E24E-B8C0-4B41-956E-DA7A1B545586}"/>
                  </a:ext>
                </a:extLst>
              </p:cNvPr>
              <p:cNvSpPr/>
              <p:nvPr/>
            </p:nvSpPr>
            <p:spPr>
              <a:xfrm rot="14887572">
                <a:off x="-652248" y="-231433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190500" dist="381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177AEA76-412A-4DFE-9A5A-E7710444F481}"/>
              </a:ext>
            </a:extLst>
          </p:cNvPr>
          <p:cNvSpPr txBox="1"/>
          <p:nvPr/>
        </p:nvSpPr>
        <p:spPr>
          <a:xfrm>
            <a:off x="595028" y="538709"/>
            <a:ext cx="2824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600" normalizeH="0" baseline="0" noProof="0" dirty="0">
                <a:ln>
                  <a:noFill/>
                </a:ln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·</a:t>
            </a: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 Light" panose="020B0502040204020203" pitchFamily="34" charset="-122"/>
                <a:ea typeface="文鼎CS大黑繁" panose="02010609010101010101" pitchFamily="49" charset="-122"/>
                <a:cs typeface="+mn-cs"/>
              </a:rPr>
              <a:t>参考美术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2CF2E3-FDC0-42A1-8A3E-F8F291D3DA74}"/>
              </a:ext>
            </a:extLst>
          </p:cNvPr>
          <p:cNvGrpSpPr/>
          <p:nvPr/>
        </p:nvGrpSpPr>
        <p:grpSpPr>
          <a:xfrm>
            <a:off x="8662149" y="4435307"/>
            <a:ext cx="5104898" cy="5104894"/>
            <a:chOff x="9019183" y="3804990"/>
            <a:chExt cx="2387288" cy="238728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F736F21-D5C4-4332-93B9-A242F42F8784}"/>
                </a:ext>
              </a:extLst>
            </p:cNvPr>
            <p:cNvSpPr/>
            <p:nvPr/>
          </p:nvSpPr>
          <p:spPr>
            <a:xfrm>
              <a:off x="9237556" y="4020299"/>
              <a:ext cx="1956669" cy="19566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612EF452-B8C2-47E6-A092-7EB9EE85D75F}"/>
                </a:ext>
              </a:extLst>
            </p:cNvPr>
            <p:cNvSpPr/>
            <p:nvPr/>
          </p:nvSpPr>
          <p:spPr>
            <a:xfrm>
              <a:off x="9138681" y="3912644"/>
              <a:ext cx="2171978" cy="2171977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63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11F6CB9-EAC4-4D57-AAE8-F0F66A08F9DD}"/>
                </a:ext>
              </a:extLst>
            </p:cNvPr>
            <p:cNvSpPr/>
            <p:nvPr/>
          </p:nvSpPr>
          <p:spPr>
            <a:xfrm>
              <a:off x="9019183" y="3804990"/>
              <a:ext cx="2387288" cy="2387286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  <a:alpha val="4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C18E41C-9CE8-4EF3-A8B9-9F1A20542463}"/>
                </a:ext>
              </a:extLst>
            </p:cNvPr>
            <p:cNvSpPr/>
            <p:nvPr/>
          </p:nvSpPr>
          <p:spPr>
            <a:xfrm>
              <a:off x="9342224" y="4127953"/>
              <a:ext cx="1741359" cy="1741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6022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线条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6;#40719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7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378</Words>
  <Application>Microsoft Office PowerPoint</Application>
  <PresentationFormat>宽屏</PresentationFormat>
  <Paragraphs>132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仓耳今楷05-6763 W05</vt:lpstr>
      <vt:lpstr>等线</vt:lpstr>
      <vt:lpstr>等线 Light</vt:lpstr>
      <vt:lpstr>汉仪旗黑-105简繁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张 敏</cp:lastModifiedBy>
  <cp:revision>123</cp:revision>
  <dcterms:created xsi:type="dcterms:W3CDTF">2019-07-26T02:46:03Z</dcterms:created>
  <dcterms:modified xsi:type="dcterms:W3CDTF">2021-09-09T15:48:27Z</dcterms:modified>
</cp:coreProperties>
</file>